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67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317" r:id="rId17"/>
    <p:sldId id="274" r:id="rId18"/>
    <p:sldId id="275" r:id="rId19"/>
    <p:sldId id="276" r:id="rId20"/>
    <p:sldId id="318" r:id="rId21"/>
    <p:sldId id="277" r:id="rId22"/>
    <p:sldId id="278" r:id="rId23"/>
    <p:sldId id="279" r:id="rId24"/>
    <p:sldId id="280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6" r:id="rId36"/>
    <p:sldId id="298" r:id="rId37"/>
    <p:sldId id="299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5" r:id="rId51"/>
    <p:sldId id="319" r:id="rId52"/>
    <p:sldId id="312" r:id="rId53"/>
    <p:sldId id="1304" r:id="rId54"/>
    <p:sldId id="1311" r:id="rId55"/>
    <p:sldId id="320" r:id="rId56"/>
    <p:sldId id="1312" r:id="rId57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Gill Sans" panose="020B0604020202020204" charset="0"/>
      <p:regular r:id="rId67"/>
      <p:bold r:id="rId68"/>
    </p:embeddedFont>
    <p:embeddedFont>
      <p:font typeface="Gill Sans MT" panose="020B0502020104020203" pitchFamily="34" charset="0"/>
      <p:regular r:id="rId69"/>
      <p:bold r:id="rId70"/>
      <p:italic r:id="rId71"/>
      <p:boldItalic r:id="rId72"/>
    </p:embeddedFont>
    <p:embeddedFont>
      <p:font typeface="Noto Sans Symbols" panose="020B0604020202020204" charset="0"/>
      <p:regular r:id="rId73"/>
      <p:bold r:id="rId74"/>
    </p:embeddedFont>
    <p:embeddedFont>
      <p:font typeface="Proxima Nova" panose="020B0604020202020204" charset="0"/>
      <p:regular r:id="rId75"/>
      <p:bold r:id="rId76"/>
      <p:italic r:id="rId77"/>
      <p:boldItalic r:id="rId78"/>
    </p:embeddedFont>
    <p:embeddedFont>
      <p:font typeface="Roboto" panose="02000000000000000000" pitchFamily="2" charset="0"/>
      <p:regular r:id="rId79"/>
      <p:bold r:id="rId80"/>
      <p:italic r:id="rId81"/>
      <p:boldItalic r:id="rId82"/>
    </p:embeddedFont>
    <p:embeddedFont>
      <p:font typeface="Tahoma" panose="020B0604030504040204" pitchFamily="34" charset="0"/>
      <p:regular r:id="rId83"/>
      <p:bold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5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84" Type="http://schemas.openxmlformats.org/officeDocument/2006/relationships/font" Target="fonts/font2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font" Target="fonts/font21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4.fntdata"/><Relationship Id="rId80" Type="http://schemas.openxmlformats.org/officeDocument/2006/relationships/font" Target="fonts/font22.fntdata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83" Type="http://schemas.openxmlformats.org/officeDocument/2006/relationships/font" Target="fonts/font25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font" Target="fonts/font23.fntdata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8.fntdata"/><Relationship Id="rId87" Type="http://schemas.openxmlformats.org/officeDocument/2006/relationships/theme" Target="theme/theme1.xml"/><Relationship Id="rId61" Type="http://schemas.openxmlformats.org/officeDocument/2006/relationships/font" Target="fonts/font3.fntdata"/><Relationship Id="rId82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0" name="Google Shape;3170;g108cf156188_0_7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71" name="Google Shape;3171;g108cf156188_0_76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g108cf156188_0_76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g108cf156188_0_8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9" name="Google Shape;3229;g108cf156188_0_8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4" name="Google Shape;3234;g108cf156188_0_7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5" name="Google Shape;3235;g108cf156188_0_77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g108cf156188_0_77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6" name="Google Shape;3286;g108cf156188_0_7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7" name="Google Shape;3287;g108cf156188_0_78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3288;g108cf156188_0_78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0" name="Google Shape;3340;g108cf156188_0_7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1" name="Google Shape;3341;g108cf156188_0_78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g108cf156188_0_78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7" name="Google Shape;3497;g108cf156188_0_8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8" name="Google Shape;3498;g108cf156188_0_80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g108cf156188_0_80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9" name="Google Shape;3519;g108cf156188_0_8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0" name="Google Shape;3520;g108cf156188_0_81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g108cf156188_0_8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108cf156188_0_8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8" name="Google Shape;3598;g108cf156188_0_8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g108cf156188_0_8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8" name="Google Shape;3748;g108cf156188_0_11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9" name="Google Shape;3749;g108cf156188_0_11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4" name="Google Shape;3754;g108cf156188_0_8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5" name="Google Shape;3755;g108cf156188_0_85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g108cf156188_0_85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cccf24a7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cccf24a7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2" name="Google Shape;3762;g108cf156188_0_9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3" name="Google Shape;3763;g108cf156188_0_9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4" name="Google Shape;3764;g108cf156188_0_9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8" name="Google Shape;4248;g108cf156188_0_9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9" name="Google Shape;4249;g108cf156188_0_96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0" name="Google Shape;4250;g108cf156188_0_96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g108cf156188_0_10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5" name="Google Shape;5465;g108cf156188_0_109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6" name="Google Shape;5466;g108cf156188_0_109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2" name="Google Shape;5472;g108cf156188_0_11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3" name="Google Shape;5473;g108cf156188_0_11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" name="Google Shape;5478;g10c583c1c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9" name="Google Shape;5479;g10c583c1c8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0" name="Google Shape;5480;g10c583c1c8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9" name="Google Shape;5489;g10c583c1c8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0" name="Google Shape;5490;g10c583c1c84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1" name="Google Shape;5491;g10c583c1c84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9" name="Google Shape;5549;g10c583c1c8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0" name="Google Shape;5550;g10c583c1c84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1" name="Google Shape;5551;g10c583c1c8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8" name="Google Shape;5558;g10c583c1c8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9" name="Google Shape;5559;g10c583c1c84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0" name="Google Shape;5560;g10c583c1c84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7" name="Google Shape;5567;g108cf156188_0_11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8" name="Google Shape;5568;g108cf156188_0_11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3" name="Google Shape;5573;g108cf156188_0_11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4" name="Google Shape;5574;g108cf156188_0_11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5" name="Google Shape;5575;g108cf156188_0_11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8cf156188_0_10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108cf156188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7" name="Google Shape;5587;g108cf156188_0_118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8" name="Google Shape;5588;g108cf156188_0_118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9" name="Google Shape;5589;g108cf156188_0_118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8" name="Google Shape;5598;g108cf156188_0_11890:notes"/>
          <p:cNvSpPr txBox="1"/>
          <p:nvPr/>
        </p:nvSpPr>
        <p:spPr>
          <a:xfrm>
            <a:off x="4144963" y="9121775"/>
            <a:ext cx="31701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48325" rIns="96625" bIns="483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lang="en" sz="13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3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99" name="Google Shape;5599;g108cf156188_0_118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00" name="Google Shape;5600;g108cf156188_0_118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Akamai: 100,000+ servers in 1000+ clusters in 1000+ networks in 70+ countries serving trillions of requests a day.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many people use Netflix?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" name="Google Shape;5611;g108cf156188_0_13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12" name="Google Shape;5612;g108cf156188_0_135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3" name="Google Shape;5613;g108cf156188_0_135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2" name="Google Shape;5832;g10f0d05083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3" name="Google Shape;5833;g10f0d05083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Google Shape;5840;g108cf156188_0_1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1" name="Google Shape;5841;g108cf156188_0_1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4" name="Google Shape;5854;g108cf156188_0_144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5" name="Google Shape;5855;g108cf156188_0_144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i="0">
                <a:solidFill>
                  <a:srgbClr val="080E14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machine-to-machine (M2M) connections that support IoT applications will account for more than half of the world's 27.1 billion devices and connections.</a:t>
            </a:r>
            <a:endParaRPr/>
          </a:p>
        </p:txBody>
      </p:sp>
      <p:sp>
        <p:nvSpPr>
          <p:cNvPr id="5856" name="Google Shape;5856;g108cf156188_0_144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3" name="Google Shape;5863;g108cf156188_0_14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4" name="Google Shape;5864;g108cf156188_0_144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LPWA, low power wide area network.  (Lora）</a:t>
            </a:r>
            <a:endParaRPr/>
          </a:p>
        </p:txBody>
      </p:sp>
      <p:sp>
        <p:nvSpPr>
          <p:cNvPr id="5865" name="Google Shape;5865;g108cf156188_0_144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3" name="Google Shape;5873;g108cf156188_0_14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74" name="Google Shape;5874;g108cf156188_0_144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5" name="Google Shape;5875;g108cf156188_0_144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1" name="Google Shape;5881;g108cf156188_0_14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2" name="Google Shape;5882;g108cf156188_0_144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3" name="Google Shape;5883;g108cf156188_0_144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7" name="Google Shape;6007;g108cf156188_0_14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8" name="Google Shape;6008;g108cf156188_0_146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9" name="Google Shape;6009;g108cf156188_0_146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8cf156188_0_15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g108cf156188_0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Google Shape;6147;g108cf156188_0_14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48" name="Google Shape;6148;g108cf156188_0_147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9" name="Google Shape;6149;g108cf156188_0_147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0" name="Google Shape;6300;g108cf156188_0_14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01" name="Google Shape;6301;g108cf156188_0_149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2" name="Google Shape;6302;g108cf156188_0_149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9" name="Google Shape;6449;g108cf156188_0_150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50" name="Google Shape;6450;g108cf156188_0_150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1" name="Google Shape;6451;g108cf156188_0_150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9" name="Google Shape;6499;g108cf156188_0_15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0" name="Google Shape;6500;g108cf156188_0_150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1" name="Google Shape;6501;g108cf156188_0_150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1" name="Google Shape;6631;g108cf156188_0_15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2" name="Google Shape;6632;g108cf156188_0_152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3" name="Google Shape;6633;g108cf156188_0_152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0" name="Google Shape;6660;g108cf156188_0_15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61" name="Google Shape;6661;g108cf156188_0_15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2" name="Google Shape;6662;g108cf156188_0_152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9" name="Google Shape;138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0" name="Google Shape;5840;g108cf156188_0_14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1" name="Google Shape;5841;g108cf156188_0_14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70569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6EA1AD-6EA3-1049-AB4E-FC15F4DC35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5713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08cf156188_0_2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108cf156188_0_26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108cf156188_0_2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1EEAC-CFEF-9647-876F-EABC6B8338D7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06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08cf156188_0_30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2" name="Google Shape;1192;g108cf156188_0_30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g108cf156188_0_30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108cf156188_0_35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2" name="Google Shape;1652;g108cf156188_0_35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g108cf156188_0_35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8" name="Google Shape;2558;g108cf156188_0_6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9" name="Google Shape;2559;g108cf156188_0_68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g108cf156188_0_68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4" name="Google Shape;3004;g108cf156188_0_7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5" name="Google Shape;3005;g108cf156188_0_74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g108cf156188_0_7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85800" y="457200"/>
            <a:ext cx="7772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85800" y="1485900"/>
            <a:ext cx="7772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>
            <a:spLocks noGrp="1"/>
          </p:cNvSpPr>
          <p:nvPr>
            <p:ph type="title"/>
          </p:nvPr>
        </p:nvSpPr>
        <p:spPr>
          <a:xfrm>
            <a:off x="628650" y="338866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  <a:defRPr sz="33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6914712" y="483231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1-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628650" y="129302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28650" y="338866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  <a:defRPr sz="33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6914712" y="483231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1-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2846C-3DC3-2A4C-84E1-3E3C50231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3020"/>
            <a:ext cx="78867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32235DD-B99A-7744-92BB-36CB49B4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3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41126D0-2478-AE48-891D-9046D4F5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14712" y="4832317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Network Layer: 4-</a:t>
            </a:r>
            <a:fld id="{C4204591-24BD-A542-B9D5-F8D8A88D2FE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628650" y="338866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  <a:defRPr sz="33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sldNum" idx="12"/>
          </p:nvPr>
        </p:nvSpPr>
        <p:spPr>
          <a:xfrm>
            <a:off x="6914712" y="483231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1-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>
            <a:spLocks noGrp="1"/>
          </p:cNvSpPr>
          <p:nvPr>
            <p:ph type="title"/>
          </p:nvPr>
        </p:nvSpPr>
        <p:spPr>
          <a:xfrm>
            <a:off x="628650" y="338866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  <a:defRPr sz="33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6914712" y="483231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1-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body" idx="1"/>
          </p:nvPr>
        </p:nvSpPr>
        <p:spPr>
          <a:xfrm>
            <a:off x="628650" y="129302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628650" y="338866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  <a:defRPr sz="33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sldNum" idx="12"/>
          </p:nvPr>
        </p:nvSpPr>
        <p:spPr>
          <a:xfrm>
            <a:off x="6914712" y="483231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1-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4500"/>
              <a:buFont typeface="Calibri"/>
              <a:buNone/>
              <a:defRPr sz="4500"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1" name="Google Shape;81;p20"/>
          <p:cNvSpPr txBox="1">
            <a:spLocks noGrp="1"/>
          </p:cNvSpPr>
          <p:nvPr>
            <p:ph type="sldNum" idx="12"/>
          </p:nvPr>
        </p:nvSpPr>
        <p:spPr>
          <a:xfrm>
            <a:off x="6914712" y="483231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spcBef>
                <a:spcPts val="0"/>
              </a:spcBef>
              <a:buNone/>
              <a:defRPr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1-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628650" y="338866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000"/>
              <a:buFont typeface="Calibri"/>
              <a:buNone/>
              <a:defRPr sz="3000" b="1" i="0" u="none" strike="noStrike" cap="non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6914712" y="483231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1-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18" Type="http://schemas.openxmlformats.org/officeDocument/2006/relationships/image" Target="../media/image14.png"/><Relationship Id="rId3" Type="http://schemas.openxmlformats.org/officeDocument/2006/relationships/image" Target="../media/image18.png"/><Relationship Id="rId21" Type="http://schemas.openxmlformats.org/officeDocument/2006/relationships/image" Target="../media/image8.png"/><Relationship Id="rId7" Type="http://schemas.openxmlformats.org/officeDocument/2006/relationships/image" Target="../media/image16.png"/><Relationship Id="rId12" Type="http://schemas.openxmlformats.org/officeDocument/2006/relationships/image" Target="../media/image12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8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17.png"/><Relationship Id="rId5" Type="http://schemas.openxmlformats.org/officeDocument/2006/relationships/image" Target="../media/image2.png"/><Relationship Id="rId15" Type="http://schemas.openxmlformats.org/officeDocument/2006/relationships/image" Target="../media/image23.png"/><Relationship Id="rId23" Type="http://schemas.openxmlformats.org/officeDocument/2006/relationships/image" Target="../media/image10.png"/><Relationship Id="rId10" Type="http://schemas.openxmlformats.org/officeDocument/2006/relationships/image" Target="../media/image15.png"/><Relationship Id="rId19" Type="http://schemas.openxmlformats.org/officeDocument/2006/relationships/image" Target="../media/image6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22.png"/><Relationship Id="rId2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18" Type="http://schemas.openxmlformats.org/officeDocument/2006/relationships/image" Target="../media/image7.png"/><Relationship Id="rId3" Type="http://schemas.openxmlformats.org/officeDocument/2006/relationships/image" Target="../media/image18.png"/><Relationship Id="rId21" Type="http://schemas.openxmlformats.org/officeDocument/2006/relationships/image" Target="../media/image1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4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5" Type="http://schemas.openxmlformats.org/officeDocument/2006/relationships/image" Target="../media/image13.png"/><Relationship Id="rId23" Type="http://schemas.openxmlformats.org/officeDocument/2006/relationships/image" Target="../media/image23.png"/><Relationship Id="rId10" Type="http://schemas.openxmlformats.org/officeDocument/2006/relationships/image" Target="../media/image15.png"/><Relationship Id="rId19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20.png"/><Relationship Id="rId14" Type="http://schemas.openxmlformats.org/officeDocument/2006/relationships/image" Target="../media/image38.png"/><Relationship Id="rId2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jp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12" Type="http://schemas.openxmlformats.org/officeDocument/2006/relationships/image" Target="../media/image3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2.png"/><Relationship Id="rId21" Type="http://schemas.openxmlformats.org/officeDocument/2006/relationships/image" Target="../media/image68.png"/><Relationship Id="rId7" Type="http://schemas.openxmlformats.org/officeDocument/2006/relationships/image" Target="../media/image2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2.png"/><Relationship Id="rId21" Type="http://schemas.openxmlformats.org/officeDocument/2006/relationships/image" Target="../media/image68.png"/><Relationship Id="rId7" Type="http://schemas.openxmlformats.org/officeDocument/2006/relationships/image" Target="../media/image2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31" Type="http://schemas.openxmlformats.org/officeDocument/2006/relationships/image" Target="../media/image12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Relationship Id="rId30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7.png"/><Relationship Id="rId3" Type="http://schemas.openxmlformats.org/officeDocument/2006/relationships/image" Target="../media/image52.png"/><Relationship Id="rId21" Type="http://schemas.openxmlformats.org/officeDocument/2006/relationships/image" Target="../media/image68.png"/><Relationship Id="rId7" Type="http://schemas.openxmlformats.org/officeDocument/2006/relationships/image" Target="../media/image2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2.png"/><Relationship Id="rId21" Type="http://schemas.openxmlformats.org/officeDocument/2006/relationships/image" Target="../media/image68.png"/><Relationship Id="rId7" Type="http://schemas.openxmlformats.org/officeDocument/2006/relationships/image" Target="../media/image2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2.png"/><Relationship Id="rId21" Type="http://schemas.openxmlformats.org/officeDocument/2006/relationships/image" Target="../media/image68.png"/><Relationship Id="rId7" Type="http://schemas.openxmlformats.org/officeDocument/2006/relationships/image" Target="../media/image2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3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3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www.youtube.com/watch?v=GEx_d0SjvS0" TargetMode="External"/><Relationship Id="rId4" Type="http://schemas.openxmlformats.org/officeDocument/2006/relationships/hyperlink" Target="https://www.youtube.com/watch?v=ReGofBrbuL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7.png"/><Relationship Id="rId18" Type="http://schemas.openxmlformats.org/officeDocument/2006/relationships/image" Target="../media/image11.png"/><Relationship Id="rId3" Type="http://schemas.openxmlformats.org/officeDocument/2006/relationships/image" Target="../media/image18.png"/><Relationship Id="rId21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5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20.png"/><Relationship Id="rId5" Type="http://schemas.openxmlformats.org/officeDocument/2006/relationships/image" Target="../media/image2.png"/><Relationship Id="rId15" Type="http://schemas.openxmlformats.org/officeDocument/2006/relationships/image" Target="../media/image21.png"/><Relationship Id="rId23" Type="http://schemas.openxmlformats.org/officeDocument/2006/relationships/image" Target="../media/image8.png"/><Relationship Id="rId10" Type="http://schemas.openxmlformats.org/officeDocument/2006/relationships/image" Target="../media/image19.png"/><Relationship Id="rId19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image" Target="../media/image12.png"/><Relationship Id="rId2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hyperlink" Target="https://www.vmware.com/topics/glossary/content/hypervisor.html" TargetMode="Externa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23" Type="http://schemas.openxmlformats.org/officeDocument/2006/relationships/image" Target="../media/image6.png"/><Relationship Id="rId10" Type="http://schemas.openxmlformats.org/officeDocument/2006/relationships/image" Target="../media/image23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Relationship Id="rId2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23" Type="http://schemas.openxmlformats.org/officeDocument/2006/relationships/image" Target="../media/image6.png"/><Relationship Id="rId10" Type="http://schemas.openxmlformats.org/officeDocument/2006/relationships/image" Target="../media/image23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Relationship Id="rId2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.png"/><Relationship Id="rId18" Type="http://schemas.openxmlformats.org/officeDocument/2006/relationships/image" Target="../media/image3.png"/><Relationship Id="rId3" Type="http://schemas.openxmlformats.org/officeDocument/2006/relationships/image" Target="../media/image9.png"/><Relationship Id="rId21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14.pn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20.png"/><Relationship Id="rId15" Type="http://schemas.openxmlformats.org/officeDocument/2006/relationships/image" Target="../media/image2.png"/><Relationship Id="rId23" Type="http://schemas.openxmlformats.org/officeDocument/2006/relationships/image" Target="../media/image6.png"/><Relationship Id="rId10" Type="http://schemas.openxmlformats.org/officeDocument/2006/relationships/image" Target="../media/image23.png"/><Relationship Id="rId19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14" Type="http://schemas.openxmlformats.org/officeDocument/2006/relationships/image" Target="../media/image8.png"/><Relationship Id="rId2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CIS 490H/590J Edge Computing</a:t>
            </a:r>
            <a:endParaRPr sz="3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/>
              <a:t>Network Basics</a:t>
            </a:r>
            <a:endParaRPr sz="3800" dirty="0"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1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Winter 202</a:t>
            </a:r>
            <a:r>
              <a:rPr lang="en-US" dirty="0"/>
              <a:t>3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Prof. Zheng Song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zhesong@umich.edu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" name="Google Shape;3174;p32"/>
          <p:cNvSpPr txBox="1">
            <a:spLocks noGrp="1"/>
          </p:cNvSpPr>
          <p:nvPr>
            <p:ph type="title"/>
          </p:nvPr>
        </p:nvSpPr>
        <p:spPr>
          <a:xfrm>
            <a:off x="618950" y="252143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Internet structure: a “network of networks”</a:t>
            </a:r>
            <a:endParaRPr/>
          </a:p>
        </p:txBody>
      </p:sp>
      <p:cxnSp>
        <p:nvCxnSpPr>
          <p:cNvPr id="3175" name="Google Shape;3175;p32"/>
          <p:cNvCxnSpPr>
            <a:endCxn id="3176" idx="0"/>
          </p:cNvCxnSpPr>
          <p:nvPr/>
        </p:nvCxnSpPr>
        <p:spPr>
          <a:xfrm flipH="1">
            <a:off x="2016863" y="1494810"/>
            <a:ext cx="231000" cy="1665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7" name="Google Shape;3177;p32"/>
          <p:cNvCxnSpPr>
            <a:stCxn id="3178" idx="4"/>
          </p:cNvCxnSpPr>
          <p:nvPr/>
        </p:nvCxnSpPr>
        <p:spPr>
          <a:xfrm flipH="1">
            <a:off x="3465338" y="2931331"/>
            <a:ext cx="73800" cy="356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79" name="Google Shape;3179;p32"/>
          <p:cNvCxnSpPr>
            <a:stCxn id="3178" idx="3"/>
          </p:cNvCxnSpPr>
          <p:nvPr/>
        </p:nvCxnSpPr>
        <p:spPr>
          <a:xfrm flipH="1">
            <a:off x="2795568" y="2849702"/>
            <a:ext cx="217800" cy="43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0" name="Google Shape;3180;p32"/>
          <p:cNvCxnSpPr/>
          <p:nvPr/>
        </p:nvCxnSpPr>
        <p:spPr>
          <a:xfrm rot="-5400000" flipH="1">
            <a:off x="1607194" y="2383804"/>
            <a:ext cx="1719600" cy="195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1" name="Google Shape;3181;p32"/>
          <p:cNvCxnSpPr/>
          <p:nvPr/>
        </p:nvCxnSpPr>
        <p:spPr>
          <a:xfrm flipH="1">
            <a:off x="2216888" y="2266463"/>
            <a:ext cx="578700" cy="1074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2" name="Google Shape;3182;p32"/>
          <p:cNvCxnSpPr>
            <a:endCxn id="3183" idx="0"/>
          </p:cNvCxnSpPr>
          <p:nvPr/>
        </p:nvCxnSpPr>
        <p:spPr>
          <a:xfrm>
            <a:off x="3890222" y="2784210"/>
            <a:ext cx="316800" cy="376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4" name="Google Shape;3184;p32"/>
          <p:cNvCxnSpPr>
            <a:stCxn id="3185" idx="2"/>
            <a:endCxn id="3178" idx="6"/>
          </p:cNvCxnSpPr>
          <p:nvPr/>
        </p:nvCxnSpPr>
        <p:spPr>
          <a:xfrm rot="10800000">
            <a:off x="4282538" y="2652631"/>
            <a:ext cx="399000" cy="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186" name="Google Shape;3186;p32"/>
          <p:cNvCxnSpPr/>
          <p:nvPr/>
        </p:nvCxnSpPr>
        <p:spPr>
          <a:xfrm rot="5400000">
            <a:off x="4814560" y="2967488"/>
            <a:ext cx="437700" cy="217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7" name="Google Shape;3187;p32"/>
          <p:cNvCxnSpPr/>
          <p:nvPr/>
        </p:nvCxnSpPr>
        <p:spPr>
          <a:xfrm rot="-5400000" flipH="1">
            <a:off x="5371284" y="3072823"/>
            <a:ext cx="384000" cy="6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8" name="Google Shape;3188;p32"/>
          <p:cNvCxnSpPr>
            <a:stCxn id="3185" idx="5"/>
          </p:cNvCxnSpPr>
          <p:nvPr/>
        </p:nvCxnSpPr>
        <p:spPr>
          <a:xfrm>
            <a:off x="5950857" y="2849702"/>
            <a:ext cx="309600" cy="503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89" name="Google Shape;3189;p32"/>
          <p:cNvCxnSpPr>
            <a:endCxn id="3190" idx="7"/>
          </p:cNvCxnSpPr>
          <p:nvPr/>
        </p:nvCxnSpPr>
        <p:spPr>
          <a:xfrm>
            <a:off x="6150078" y="1683652"/>
            <a:ext cx="471000" cy="1542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1" name="Google Shape;3191;p32"/>
          <p:cNvCxnSpPr/>
          <p:nvPr/>
        </p:nvCxnSpPr>
        <p:spPr>
          <a:xfrm rot="10800000">
            <a:off x="3220500" y="1395317"/>
            <a:ext cx="399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2" name="Google Shape;3192;p32"/>
          <p:cNvCxnSpPr/>
          <p:nvPr/>
        </p:nvCxnSpPr>
        <p:spPr>
          <a:xfrm rot="10800000">
            <a:off x="4985316" y="1395317"/>
            <a:ext cx="397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93" name="Google Shape;3193;p32"/>
          <p:cNvSpPr/>
          <p:nvPr/>
        </p:nvSpPr>
        <p:spPr>
          <a:xfrm>
            <a:off x="2551510" y="965444"/>
            <a:ext cx="3345900" cy="322500"/>
          </a:xfrm>
          <a:prstGeom prst="arc">
            <a:avLst>
              <a:gd name="adj1" fmla="val 10681875"/>
              <a:gd name="adj2" fmla="val 0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194" name="Google Shape;3194;p32"/>
          <p:cNvCxnSpPr/>
          <p:nvPr/>
        </p:nvCxnSpPr>
        <p:spPr>
          <a:xfrm rot="-5400000" flipH="1">
            <a:off x="6439576" y="1633919"/>
            <a:ext cx="376200" cy="244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5" name="Google Shape;3195;p32"/>
          <p:cNvCxnSpPr/>
          <p:nvPr/>
        </p:nvCxnSpPr>
        <p:spPr>
          <a:xfrm rot="-5400000" flipH="1">
            <a:off x="2542631" y="1691253"/>
            <a:ext cx="322500" cy="183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6" name="Google Shape;3196;p32"/>
          <p:cNvCxnSpPr/>
          <p:nvPr/>
        </p:nvCxnSpPr>
        <p:spPr>
          <a:xfrm rot="-5400000" flipH="1">
            <a:off x="2968425" y="2229045"/>
            <a:ext cx="322500" cy="18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7" name="Google Shape;3197;p32"/>
          <p:cNvCxnSpPr/>
          <p:nvPr/>
        </p:nvCxnSpPr>
        <p:spPr>
          <a:xfrm flipH="1">
            <a:off x="3038691" y="1514186"/>
            <a:ext cx="2372700" cy="545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8" name="Google Shape;3198;p32"/>
          <p:cNvCxnSpPr/>
          <p:nvPr/>
        </p:nvCxnSpPr>
        <p:spPr>
          <a:xfrm rot="-5400000" flipH="1">
            <a:off x="4593975" y="1647304"/>
            <a:ext cx="356100" cy="30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99" name="Google Shape;3199;p32"/>
          <p:cNvCxnSpPr/>
          <p:nvPr/>
        </p:nvCxnSpPr>
        <p:spPr>
          <a:xfrm rot="5400000">
            <a:off x="3548007" y="1963353"/>
            <a:ext cx="806100" cy="122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0" name="Google Shape;3200;p32"/>
          <p:cNvCxnSpPr/>
          <p:nvPr/>
        </p:nvCxnSpPr>
        <p:spPr>
          <a:xfrm rot="-5400000" flipH="1">
            <a:off x="4938497" y="2259378"/>
            <a:ext cx="214800" cy="12150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201" name="Google Shape;3201;p32"/>
          <p:cNvCxnSpPr/>
          <p:nvPr/>
        </p:nvCxnSpPr>
        <p:spPr>
          <a:xfrm flipH="1">
            <a:off x="4073138" y="2158995"/>
            <a:ext cx="608400" cy="38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2" name="Google Shape;3202;p32"/>
          <p:cNvCxnSpPr>
            <a:stCxn id="3203" idx="5"/>
          </p:cNvCxnSpPr>
          <p:nvPr/>
        </p:nvCxnSpPr>
        <p:spPr>
          <a:xfrm>
            <a:off x="3031278" y="1602417"/>
            <a:ext cx="1710900" cy="1036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4" name="Google Shape;3204;p32"/>
          <p:cNvCxnSpPr/>
          <p:nvPr/>
        </p:nvCxnSpPr>
        <p:spPr>
          <a:xfrm rot="-5400000" flipH="1">
            <a:off x="6508668" y="2689614"/>
            <a:ext cx="1028700" cy="18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5" name="Google Shape;3205;p32"/>
          <p:cNvCxnSpPr/>
          <p:nvPr/>
        </p:nvCxnSpPr>
        <p:spPr>
          <a:xfrm rot="5400000">
            <a:off x="5751854" y="2351063"/>
            <a:ext cx="1082400" cy="91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6" name="Google Shape;3206;p32"/>
          <p:cNvCxnSpPr/>
          <p:nvPr/>
        </p:nvCxnSpPr>
        <p:spPr>
          <a:xfrm flipH="1">
            <a:off x="5714831" y="2105261"/>
            <a:ext cx="974100" cy="330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7" name="Google Shape;3207;p32"/>
          <p:cNvCxnSpPr/>
          <p:nvPr/>
        </p:nvCxnSpPr>
        <p:spPr>
          <a:xfrm flipH="1">
            <a:off x="5167210" y="1621654"/>
            <a:ext cx="622800" cy="429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08" name="Google Shape;3208;p32"/>
          <p:cNvCxnSpPr/>
          <p:nvPr/>
        </p:nvCxnSpPr>
        <p:spPr>
          <a:xfrm>
            <a:off x="4882753" y="1519783"/>
            <a:ext cx="1825200" cy="48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03" name="Google Shape;3203;p32"/>
          <p:cNvSpPr/>
          <p:nvPr/>
        </p:nvSpPr>
        <p:spPr>
          <a:xfrm>
            <a:off x="1760935" y="1126646"/>
            <a:ext cx="1488300" cy="557400"/>
          </a:xfrm>
          <a:prstGeom prst="ellipse">
            <a:avLst/>
          </a:prstGeom>
          <a:solidFill>
            <a:srgbClr val="0000A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Tier 1 ISP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32"/>
          <p:cNvSpPr/>
          <p:nvPr/>
        </p:nvSpPr>
        <p:spPr>
          <a:xfrm>
            <a:off x="3525441" y="1126646"/>
            <a:ext cx="1487100" cy="557400"/>
          </a:xfrm>
          <a:prstGeom prst="ellipse">
            <a:avLst/>
          </a:prstGeom>
          <a:solidFill>
            <a:srgbClr val="0000A8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Tier 1 ISP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8" name="Google Shape;3178;p32"/>
          <p:cNvSpPr/>
          <p:nvPr/>
        </p:nvSpPr>
        <p:spPr>
          <a:xfrm>
            <a:off x="2795588" y="2373931"/>
            <a:ext cx="1487100" cy="5574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Regional ISP</a:t>
            </a:r>
            <a:endParaRPr sz="1100"/>
          </a:p>
        </p:txBody>
      </p:sp>
      <p:sp>
        <p:nvSpPr>
          <p:cNvPr id="3185" name="Google Shape;3185;p32"/>
          <p:cNvSpPr/>
          <p:nvPr/>
        </p:nvSpPr>
        <p:spPr>
          <a:xfrm>
            <a:off x="4681538" y="2373931"/>
            <a:ext cx="1487100" cy="557400"/>
          </a:xfrm>
          <a:prstGeom prst="ellipse">
            <a:avLst/>
          </a:prstGeom>
          <a:solidFill>
            <a:srgbClr val="CCCC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Regional ISP</a:t>
            </a:r>
            <a:endParaRPr sz="1100"/>
          </a:p>
        </p:txBody>
      </p:sp>
      <p:sp>
        <p:nvSpPr>
          <p:cNvPr id="3210" name="Google Shape;3210;p32"/>
          <p:cNvSpPr/>
          <p:nvPr/>
        </p:nvSpPr>
        <p:spPr>
          <a:xfrm>
            <a:off x="2430066" y="3160410"/>
            <a:ext cx="633300" cy="445500"/>
          </a:xfrm>
          <a:prstGeom prst="ellipse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800"/>
          </a:p>
        </p:txBody>
      </p:sp>
      <p:sp>
        <p:nvSpPr>
          <p:cNvPr id="3176" name="Google Shape;3176;p32"/>
          <p:cNvSpPr/>
          <p:nvPr/>
        </p:nvSpPr>
        <p:spPr>
          <a:xfrm>
            <a:off x="1700213" y="3160410"/>
            <a:ext cx="633300" cy="445500"/>
          </a:xfrm>
          <a:prstGeom prst="ellipse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800"/>
          </a:p>
        </p:txBody>
      </p:sp>
      <p:sp>
        <p:nvSpPr>
          <p:cNvPr id="3211" name="Google Shape;3211;p32"/>
          <p:cNvSpPr/>
          <p:nvPr/>
        </p:nvSpPr>
        <p:spPr>
          <a:xfrm>
            <a:off x="5350669" y="3160410"/>
            <a:ext cx="633300" cy="445500"/>
          </a:xfrm>
          <a:prstGeom prst="ellipse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800"/>
          </a:p>
        </p:txBody>
      </p:sp>
      <p:sp>
        <p:nvSpPr>
          <p:cNvPr id="3212" name="Google Shape;3212;p32"/>
          <p:cNvSpPr/>
          <p:nvPr/>
        </p:nvSpPr>
        <p:spPr>
          <a:xfrm>
            <a:off x="4619625" y="3160410"/>
            <a:ext cx="634500" cy="445500"/>
          </a:xfrm>
          <a:prstGeom prst="ellipse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800"/>
          </a:p>
        </p:txBody>
      </p:sp>
      <p:sp>
        <p:nvSpPr>
          <p:cNvPr id="3183" name="Google Shape;3183;p32"/>
          <p:cNvSpPr/>
          <p:nvPr/>
        </p:nvSpPr>
        <p:spPr>
          <a:xfrm>
            <a:off x="3889772" y="3160410"/>
            <a:ext cx="634500" cy="445500"/>
          </a:xfrm>
          <a:prstGeom prst="ellipse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800"/>
          </a:p>
        </p:txBody>
      </p:sp>
      <p:sp>
        <p:nvSpPr>
          <p:cNvPr id="3213" name="Google Shape;3213;p32"/>
          <p:cNvSpPr/>
          <p:nvPr/>
        </p:nvSpPr>
        <p:spPr>
          <a:xfrm>
            <a:off x="3159919" y="3160410"/>
            <a:ext cx="633300" cy="445500"/>
          </a:xfrm>
          <a:prstGeom prst="ellipse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800"/>
          </a:p>
        </p:txBody>
      </p:sp>
      <p:sp>
        <p:nvSpPr>
          <p:cNvPr id="3190" name="Google Shape;3190;p32"/>
          <p:cNvSpPr/>
          <p:nvPr/>
        </p:nvSpPr>
        <p:spPr>
          <a:xfrm>
            <a:off x="6080522" y="3160410"/>
            <a:ext cx="633300" cy="445500"/>
          </a:xfrm>
          <a:prstGeom prst="ellipse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800"/>
          </a:p>
        </p:txBody>
      </p:sp>
      <p:sp>
        <p:nvSpPr>
          <p:cNvPr id="3214" name="Google Shape;3214;p32"/>
          <p:cNvSpPr/>
          <p:nvPr/>
        </p:nvSpPr>
        <p:spPr>
          <a:xfrm>
            <a:off x="6810375" y="3160410"/>
            <a:ext cx="633300" cy="445500"/>
          </a:xfrm>
          <a:prstGeom prst="ellipse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access</a:t>
            </a:r>
            <a:endParaRPr sz="800"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ISP</a:t>
            </a:r>
            <a:endParaRPr sz="800"/>
          </a:p>
        </p:txBody>
      </p:sp>
      <p:grpSp>
        <p:nvGrpSpPr>
          <p:cNvPr id="3215" name="Google Shape;3215;p32"/>
          <p:cNvGrpSpPr/>
          <p:nvPr/>
        </p:nvGrpSpPr>
        <p:grpSpPr>
          <a:xfrm>
            <a:off x="2610151" y="1899033"/>
            <a:ext cx="651825" cy="400281"/>
            <a:chOff x="553316" y="2997818"/>
            <a:chExt cx="869100" cy="567613"/>
          </a:xfrm>
        </p:grpSpPr>
        <p:sp>
          <p:nvSpPr>
            <p:cNvPr id="3216" name="Google Shape;3216;p32"/>
            <p:cNvSpPr/>
            <p:nvPr/>
          </p:nvSpPr>
          <p:spPr>
            <a:xfrm>
              <a:off x="553316" y="2997818"/>
              <a:ext cx="869100" cy="5232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7" name="Google Shape;3217;p32"/>
            <p:cNvSpPr txBox="1"/>
            <p:nvPr/>
          </p:nvSpPr>
          <p:spPr>
            <a:xfrm>
              <a:off x="684127" y="3008931"/>
              <a:ext cx="6462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18" name="Google Shape;3218;p32"/>
          <p:cNvGrpSpPr/>
          <p:nvPr/>
        </p:nvGrpSpPr>
        <p:grpSpPr>
          <a:xfrm>
            <a:off x="4630345" y="1903302"/>
            <a:ext cx="651825" cy="400281"/>
            <a:chOff x="553316" y="2997818"/>
            <a:chExt cx="869100" cy="567613"/>
          </a:xfrm>
        </p:grpSpPr>
        <p:sp>
          <p:nvSpPr>
            <p:cNvPr id="3219" name="Google Shape;3219;p32"/>
            <p:cNvSpPr/>
            <p:nvPr/>
          </p:nvSpPr>
          <p:spPr>
            <a:xfrm>
              <a:off x="553316" y="2997818"/>
              <a:ext cx="869100" cy="5232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0" name="Google Shape;3220;p32"/>
            <p:cNvSpPr txBox="1"/>
            <p:nvPr/>
          </p:nvSpPr>
          <p:spPr>
            <a:xfrm>
              <a:off x="684127" y="3008931"/>
              <a:ext cx="6462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21" name="Google Shape;3221;p32"/>
          <p:cNvGrpSpPr/>
          <p:nvPr/>
        </p:nvGrpSpPr>
        <p:grpSpPr>
          <a:xfrm>
            <a:off x="6605887" y="1915824"/>
            <a:ext cx="651825" cy="400281"/>
            <a:chOff x="553316" y="2997818"/>
            <a:chExt cx="869100" cy="567613"/>
          </a:xfrm>
        </p:grpSpPr>
        <p:sp>
          <p:nvSpPr>
            <p:cNvPr id="3222" name="Google Shape;3222;p32"/>
            <p:cNvSpPr/>
            <p:nvPr/>
          </p:nvSpPr>
          <p:spPr>
            <a:xfrm>
              <a:off x="553316" y="2997818"/>
              <a:ext cx="869100" cy="5232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3" name="Google Shape;3223;p32"/>
            <p:cNvSpPr txBox="1"/>
            <p:nvPr/>
          </p:nvSpPr>
          <p:spPr>
            <a:xfrm>
              <a:off x="684127" y="3008931"/>
              <a:ext cx="646200" cy="5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IXP</a:t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4" name="Google Shape;3224;p32"/>
          <p:cNvSpPr txBox="1"/>
          <p:nvPr/>
        </p:nvSpPr>
        <p:spPr>
          <a:xfrm>
            <a:off x="399083" y="3765379"/>
            <a:ext cx="84624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508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“center”: small # of well-connected large networks</a:t>
            </a:r>
            <a:endParaRPr sz="1100"/>
          </a:p>
          <a:p>
            <a:pPr marL="342900" marR="0" lvl="1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Noto Sans Symbols"/>
              <a:buChar char="▪"/>
            </a:pPr>
            <a:r>
              <a:rPr lang="en" sz="1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“tier-1” commercial ISPs</a:t>
            </a:r>
            <a:r>
              <a:rPr lang="en" sz="18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Level 3, Sprint, AT&amp;T, NTT), </a:t>
            </a: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&amp; international coverage</a:t>
            </a:r>
            <a:endParaRPr sz="1100"/>
          </a:p>
          <a:p>
            <a:pPr marL="342900" marR="0" lvl="1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Noto Sans Symbols"/>
              <a:buChar char="▪"/>
            </a:pPr>
            <a:r>
              <a:rPr lang="en" sz="1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content provider networks </a:t>
            </a: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Google, Facebook): </a:t>
            </a: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private network that connects its data centers to Internet, often bypassing tier-1, regional ISPs</a:t>
            </a:r>
            <a:endParaRPr sz="1100"/>
          </a:p>
          <a:p>
            <a:pPr marL="508000" marR="0" lvl="1" indent="-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500"/>
              <a:buFont typeface="Noto Sans Symbols"/>
              <a:buNone/>
            </a:pPr>
            <a:endParaRPr sz="1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5" name="Google Shape;3225;p32"/>
          <p:cNvSpPr/>
          <p:nvPr/>
        </p:nvSpPr>
        <p:spPr>
          <a:xfrm>
            <a:off x="5331322" y="1102223"/>
            <a:ext cx="1511100" cy="546900"/>
          </a:xfrm>
          <a:prstGeom prst="ellipse">
            <a:avLst/>
          </a:prstGeom>
          <a:solidFill>
            <a:srgbClr val="FF6600">
              <a:alpha val="69800"/>
            </a:srgb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endParaRPr sz="1100"/>
          </a:p>
        </p:txBody>
      </p:sp>
      <p:sp>
        <p:nvSpPr>
          <p:cNvPr id="3226" name="Google Shape;3226;p32"/>
          <p:cNvSpPr txBox="1"/>
          <p:nvPr/>
        </p:nvSpPr>
        <p:spPr>
          <a:xfrm>
            <a:off x="5564122" y="1123263"/>
            <a:ext cx="1137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1" name="Google Shape;323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232" name="Google Shape;3232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Edge and Core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Network Performance measurement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Application Architecture: C/S vs. P2P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TCP/UDP &amp; Socket Programming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Content Distribution Network (CDN)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Mobile and wireless network</a:t>
            </a:r>
          </a:p>
          <a:p>
            <a:pPr>
              <a:buFont typeface="Arial"/>
              <a:buAutoNum type="arabicPeriod"/>
            </a:pPr>
            <a:r>
              <a:rPr lang="en" dirty="0"/>
              <a:t>SDN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38" name="Google Shape;3238;p34"/>
          <p:cNvCxnSpPr/>
          <p:nvPr/>
        </p:nvCxnSpPr>
        <p:spPr>
          <a:xfrm>
            <a:off x="4334528" y="3447538"/>
            <a:ext cx="1450200" cy="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39" name="Google Shape;3239;p34"/>
          <p:cNvGrpSpPr/>
          <p:nvPr/>
        </p:nvGrpSpPr>
        <p:grpSpPr>
          <a:xfrm>
            <a:off x="3438842" y="3139773"/>
            <a:ext cx="1140022" cy="645090"/>
            <a:chOff x="7493876" y="2774731"/>
            <a:chExt cx="1490420" cy="890885"/>
          </a:xfrm>
        </p:grpSpPr>
        <p:sp>
          <p:nvSpPr>
            <p:cNvPr id="3240" name="Google Shape;3240;p3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241" name="Google Shape;3241;p3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242" name="Google Shape;3242;p3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243" name="Google Shape;3243;p3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4" name="Google Shape;3244;p3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5" name="Google Shape;3245;p3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6" name="Google Shape;3246;p3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47" name="Google Shape;3247;p34"/>
          <p:cNvSpPr txBox="1">
            <a:spLocks noGrp="1"/>
          </p:cNvSpPr>
          <p:nvPr>
            <p:ph type="title"/>
          </p:nvPr>
        </p:nvSpPr>
        <p:spPr>
          <a:xfrm>
            <a:off x="618950" y="218960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How do packet loss and delay occur?</a:t>
            </a:r>
            <a:endParaRPr sz="3300"/>
          </a:p>
        </p:txBody>
      </p:sp>
      <p:sp>
        <p:nvSpPr>
          <p:cNvPr id="3248" name="Google Shape;3248;p34"/>
          <p:cNvSpPr txBox="1">
            <a:spLocks noGrp="1"/>
          </p:cNvSpPr>
          <p:nvPr>
            <p:ph type="body" idx="1"/>
          </p:nvPr>
        </p:nvSpPr>
        <p:spPr>
          <a:xfrm>
            <a:off x="618950" y="939998"/>
            <a:ext cx="8353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667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rPr lang="en" sz="2400"/>
              <a:t>packets </a:t>
            </a:r>
            <a:r>
              <a:rPr lang="en" sz="2400" i="1"/>
              <a:t>queue</a:t>
            </a:r>
            <a:r>
              <a:rPr lang="en" sz="2400"/>
              <a:t> in router buffers</a:t>
            </a:r>
            <a:r>
              <a:rPr lang="en"/>
              <a:t> </a:t>
            </a:r>
            <a:endParaRPr/>
          </a:p>
          <a:p>
            <a:pPr marL="304800" lvl="0" indent="-209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/>
              <a:t>packets queue, wait for turn</a:t>
            </a:r>
            <a:endParaRPr/>
          </a:p>
          <a:p>
            <a:pPr marL="304800" lvl="0" indent="-2095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>
                <a:solidFill>
                  <a:srgbClr val="CC0000"/>
                </a:solidFill>
              </a:rPr>
              <a:t>arrival rate to link (temporarily) exceeds output link capacity: packet loss</a:t>
            </a:r>
            <a:endParaRPr/>
          </a:p>
        </p:txBody>
      </p:sp>
      <p:cxnSp>
        <p:nvCxnSpPr>
          <p:cNvPr id="3249" name="Google Shape;3249;p34"/>
          <p:cNvCxnSpPr/>
          <p:nvPr/>
        </p:nvCxnSpPr>
        <p:spPr>
          <a:xfrm>
            <a:off x="2891491" y="3133213"/>
            <a:ext cx="555900" cy="26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0" name="Google Shape;3250;p34"/>
          <p:cNvSpPr/>
          <p:nvPr/>
        </p:nvSpPr>
        <p:spPr>
          <a:xfrm>
            <a:off x="4084497" y="3351097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1" name="Google Shape;3251;p34"/>
          <p:cNvSpPr/>
          <p:nvPr/>
        </p:nvSpPr>
        <p:spPr>
          <a:xfrm>
            <a:off x="4201178" y="3351097"/>
            <a:ext cx="110700" cy="150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2" name="Google Shape;3252;p34"/>
          <p:cNvSpPr/>
          <p:nvPr/>
        </p:nvSpPr>
        <p:spPr>
          <a:xfrm>
            <a:off x="4302381" y="3304663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3" name="Google Shape;3253;p34"/>
          <p:cNvCxnSpPr/>
          <p:nvPr/>
        </p:nvCxnSpPr>
        <p:spPr>
          <a:xfrm rot="10800000" flipH="1">
            <a:off x="2890300" y="3538072"/>
            <a:ext cx="551400" cy="413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4" name="Google Shape;3254;p34"/>
          <p:cNvSpPr/>
          <p:nvPr/>
        </p:nvSpPr>
        <p:spPr>
          <a:xfrm>
            <a:off x="3295112" y="3276088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5" name="Google Shape;3255;p34"/>
          <p:cNvCxnSpPr/>
          <p:nvPr/>
        </p:nvCxnSpPr>
        <p:spPr>
          <a:xfrm>
            <a:off x="3258203" y="3228463"/>
            <a:ext cx="15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56" name="Google Shape;3256;p34"/>
          <p:cNvSpPr txBox="1"/>
          <p:nvPr/>
        </p:nvSpPr>
        <p:spPr>
          <a:xfrm>
            <a:off x="2266258" y="2896278"/>
            <a:ext cx="29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3257" name="Google Shape;3257;p34"/>
          <p:cNvSpPr txBox="1"/>
          <p:nvPr/>
        </p:nvSpPr>
        <p:spPr>
          <a:xfrm>
            <a:off x="2320990" y="3610653"/>
            <a:ext cx="285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100"/>
          </a:p>
        </p:txBody>
      </p:sp>
      <p:grpSp>
        <p:nvGrpSpPr>
          <p:cNvPr id="3258" name="Google Shape;3258;p34"/>
          <p:cNvGrpSpPr/>
          <p:nvPr/>
        </p:nvGrpSpPr>
        <p:grpSpPr>
          <a:xfrm>
            <a:off x="2346185" y="2896278"/>
            <a:ext cx="584597" cy="509607"/>
            <a:chOff x="-44" y="1473"/>
            <a:chExt cx="981" cy="1105"/>
          </a:xfrm>
        </p:grpSpPr>
        <p:pic>
          <p:nvPicPr>
            <p:cNvPr id="3259" name="Google Shape;3259;p34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0" name="Google Shape;3260;p34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61" name="Google Shape;3261;p34" descr="desktop_computer_stylized_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417468" y="3651134"/>
            <a:ext cx="584596" cy="509588"/>
          </a:xfrm>
          <a:prstGeom prst="rect">
            <a:avLst/>
          </a:prstGeom>
          <a:noFill/>
          <a:ln>
            <a:noFill/>
          </a:ln>
        </p:spPr>
      </p:pic>
      <p:sp>
        <p:nvSpPr>
          <p:cNvPr id="3262" name="Google Shape;3262;p34"/>
          <p:cNvSpPr/>
          <p:nvPr/>
        </p:nvSpPr>
        <p:spPr>
          <a:xfrm flipH="1">
            <a:off x="2666562" y="3700018"/>
            <a:ext cx="284253" cy="233350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3" name="Google Shape;3263;p34"/>
          <p:cNvSpPr/>
          <p:nvPr/>
        </p:nvSpPr>
        <p:spPr>
          <a:xfrm>
            <a:off x="2967691" y="3767815"/>
            <a:ext cx="105000" cy="1392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4" name="Google Shape;3264;p34"/>
          <p:cNvCxnSpPr/>
          <p:nvPr/>
        </p:nvCxnSpPr>
        <p:spPr>
          <a:xfrm rot="10800000" flipH="1">
            <a:off x="3098660" y="3745138"/>
            <a:ext cx="165600" cy="12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5" name="Google Shape;3265;p34"/>
          <p:cNvSpPr/>
          <p:nvPr/>
        </p:nvSpPr>
        <p:spPr>
          <a:xfrm>
            <a:off x="3970197" y="3352288"/>
            <a:ext cx="110700" cy="15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6" name="Google Shape;3266;p34"/>
          <p:cNvSpPr/>
          <p:nvPr/>
        </p:nvSpPr>
        <p:spPr>
          <a:xfrm>
            <a:off x="3858278" y="3351097"/>
            <a:ext cx="110700" cy="15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7" name="Google Shape;3267;p34"/>
          <p:cNvSpPr/>
          <p:nvPr/>
        </p:nvSpPr>
        <p:spPr>
          <a:xfrm>
            <a:off x="3743978" y="3353478"/>
            <a:ext cx="110700" cy="150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8" name="Google Shape;3268;p34"/>
          <p:cNvGrpSpPr/>
          <p:nvPr/>
        </p:nvGrpSpPr>
        <p:grpSpPr>
          <a:xfrm>
            <a:off x="4298801" y="2379551"/>
            <a:ext cx="4643439" cy="970357"/>
            <a:chOff x="2195" y="2247"/>
            <a:chExt cx="3900" cy="815"/>
          </a:xfrm>
        </p:grpSpPr>
        <p:sp>
          <p:nvSpPr>
            <p:cNvPr id="3269" name="Google Shape;3269;p34"/>
            <p:cNvSpPr txBox="1"/>
            <p:nvPr/>
          </p:nvSpPr>
          <p:spPr>
            <a:xfrm>
              <a:off x="2195" y="2247"/>
              <a:ext cx="39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 being transmitted </a:t>
              </a:r>
              <a:r>
                <a:rPr lang="en" sz="1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(transmission delay)</a:t>
              </a:r>
              <a:endParaRPr sz="1100"/>
            </a:p>
          </p:txBody>
        </p:sp>
        <p:cxnSp>
          <p:nvCxnSpPr>
            <p:cNvPr id="3270" name="Google Shape;3270;p34"/>
            <p:cNvCxnSpPr/>
            <p:nvPr/>
          </p:nvCxnSpPr>
          <p:spPr>
            <a:xfrm flipH="1">
              <a:off x="2195" y="2462"/>
              <a:ext cx="900" cy="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71" name="Google Shape;3271;p34"/>
          <p:cNvGrpSpPr/>
          <p:nvPr/>
        </p:nvGrpSpPr>
        <p:grpSpPr>
          <a:xfrm>
            <a:off x="4009489" y="3680896"/>
            <a:ext cx="4233867" cy="561974"/>
            <a:chOff x="1974" y="3318"/>
            <a:chExt cx="3556" cy="472"/>
          </a:xfrm>
        </p:grpSpPr>
        <p:sp>
          <p:nvSpPr>
            <p:cNvPr id="3272" name="Google Shape;3272;p34"/>
            <p:cNvSpPr txBox="1"/>
            <p:nvPr/>
          </p:nvSpPr>
          <p:spPr>
            <a:xfrm>
              <a:off x="2530" y="3490"/>
              <a:ext cx="30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packets in buffers</a:t>
              </a:r>
              <a:r>
                <a:rPr lang="en" sz="1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(queueing delay)</a:t>
              </a:r>
              <a:endParaRPr sz="1100"/>
            </a:p>
          </p:txBody>
        </p:sp>
        <p:cxnSp>
          <p:nvCxnSpPr>
            <p:cNvPr id="3273" name="Google Shape;3273;p34"/>
            <p:cNvCxnSpPr/>
            <p:nvPr/>
          </p:nvCxnSpPr>
          <p:spPr>
            <a:xfrm rot="10800000">
              <a:off x="1974" y="3318"/>
              <a:ext cx="600" cy="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74" name="Google Shape;3274;p34"/>
          <p:cNvGrpSpPr/>
          <p:nvPr/>
        </p:nvGrpSpPr>
        <p:grpSpPr>
          <a:xfrm>
            <a:off x="3351071" y="3564223"/>
            <a:ext cx="3929063" cy="1373982"/>
            <a:chOff x="1421" y="3220"/>
            <a:chExt cx="3300" cy="1154"/>
          </a:xfrm>
        </p:grpSpPr>
        <p:cxnSp>
          <p:nvCxnSpPr>
            <p:cNvPr id="3275" name="Google Shape;3275;p34"/>
            <p:cNvCxnSpPr/>
            <p:nvPr/>
          </p:nvCxnSpPr>
          <p:spPr>
            <a:xfrm rot="10800000">
              <a:off x="1793" y="3220"/>
              <a:ext cx="0" cy="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276" name="Google Shape;3276;p34"/>
            <p:cNvSpPr txBox="1"/>
            <p:nvPr/>
          </p:nvSpPr>
          <p:spPr>
            <a:xfrm>
              <a:off x="1421" y="3774"/>
              <a:ext cx="3300" cy="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free (available) buffers: arriving packets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dropped (</a:t>
              </a:r>
              <a:r>
                <a:rPr lang="en" sz="1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loss</a:t>
              </a:r>
              <a:r>
                <a:rPr lang="en"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) if no free buffers</a:t>
              </a:r>
              <a:endParaRPr sz="1100"/>
            </a:p>
          </p:txBody>
        </p:sp>
      </p:grpSp>
      <p:grpSp>
        <p:nvGrpSpPr>
          <p:cNvPr id="3277" name="Google Shape;3277;p34"/>
          <p:cNvGrpSpPr/>
          <p:nvPr/>
        </p:nvGrpSpPr>
        <p:grpSpPr>
          <a:xfrm>
            <a:off x="5792439" y="3168605"/>
            <a:ext cx="1140022" cy="645090"/>
            <a:chOff x="7493876" y="2774731"/>
            <a:chExt cx="1490420" cy="890885"/>
          </a:xfrm>
        </p:grpSpPr>
        <p:sp>
          <p:nvSpPr>
            <p:cNvPr id="3278" name="Google Shape;3278;p3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279" name="Google Shape;3279;p3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280" name="Google Shape;3280;p3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281" name="Google Shape;3281;p3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2" name="Google Shape;3282;p3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3" name="Google Shape;3283;p3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4" name="Google Shape;3284;p3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0" name="Google Shape;3290;p35"/>
          <p:cNvGrpSpPr/>
          <p:nvPr/>
        </p:nvGrpSpPr>
        <p:grpSpPr>
          <a:xfrm>
            <a:off x="2523503" y="1325852"/>
            <a:ext cx="1140022" cy="645090"/>
            <a:chOff x="7493876" y="2774731"/>
            <a:chExt cx="1490420" cy="890885"/>
          </a:xfrm>
        </p:grpSpPr>
        <p:sp>
          <p:nvSpPr>
            <p:cNvPr id="3291" name="Google Shape;3291;p3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293" name="Google Shape;3293;p3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294" name="Google Shape;3294;p3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5" name="Google Shape;3295;p3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6" name="Google Shape;3296;p3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7" name="Google Shape;3297;p3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98" name="Google Shape;3298;p35"/>
          <p:cNvSpPr txBox="1">
            <a:spLocks noGrp="1"/>
          </p:cNvSpPr>
          <p:nvPr>
            <p:ph type="title"/>
          </p:nvPr>
        </p:nvSpPr>
        <p:spPr>
          <a:xfrm>
            <a:off x="618950" y="218960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Packet delay: four sources</a:t>
            </a:r>
            <a:endParaRPr sz="3300"/>
          </a:p>
        </p:txBody>
      </p:sp>
      <p:sp>
        <p:nvSpPr>
          <p:cNvPr id="3299" name="Google Shape;3299;p35"/>
          <p:cNvSpPr txBox="1"/>
          <p:nvPr/>
        </p:nvSpPr>
        <p:spPr>
          <a:xfrm>
            <a:off x="873550" y="3392858"/>
            <a:ext cx="28575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100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processing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/>
          </a:p>
          <a:p>
            <a:pPr marL="2667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bit errors</a:t>
            </a:r>
            <a:endParaRPr sz="1100"/>
          </a:p>
          <a:p>
            <a:pPr marL="2667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determine output link</a:t>
            </a:r>
            <a:endParaRPr sz="1100"/>
          </a:p>
          <a:p>
            <a:pPr marL="2667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3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&lt; msec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35"/>
          <p:cNvSpPr/>
          <p:nvPr/>
        </p:nvSpPr>
        <p:spPr>
          <a:xfrm>
            <a:off x="3925016" y="3402079"/>
            <a:ext cx="4464900" cy="10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300"/>
              <a:buFont typeface="Noto Sans Symbols"/>
              <a:buNone/>
            </a:pPr>
            <a:r>
              <a:rPr lang="en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100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queueing delay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 waiting at output link for transmission 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depends on congestion level of router</a:t>
            </a:r>
            <a:endParaRPr sz="1100"/>
          </a:p>
        </p:txBody>
      </p:sp>
      <p:cxnSp>
        <p:nvCxnSpPr>
          <p:cNvPr id="3301" name="Google Shape;3301;p35"/>
          <p:cNvCxnSpPr/>
          <p:nvPr/>
        </p:nvCxnSpPr>
        <p:spPr>
          <a:xfrm>
            <a:off x="1965758" y="1337726"/>
            <a:ext cx="555900" cy="26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2" name="Google Shape;3302;p35"/>
          <p:cNvSpPr/>
          <p:nvPr/>
        </p:nvSpPr>
        <p:spPr>
          <a:xfrm>
            <a:off x="4098284" y="1502032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3" name="Google Shape;3303;p35"/>
          <p:cNvSpPr/>
          <p:nvPr/>
        </p:nvSpPr>
        <p:spPr>
          <a:xfrm>
            <a:off x="3158830" y="1555611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4" name="Google Shape;3304;p35"/>
          <p:cNvSpPr/>
          <p:nvPr/>
        </p:nvSpPr>
        <p:spPr>
          <a:xfrm>
            <a:off x="3280280" y="1555611"/>
            <a:ext cx="110700" cy="150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5" name="Google Shape;3305;p35"/>
          <p:cNvCxnSpPr/>
          <p:nvPr/>
        </p:nvCxnSpPr>
        <p:spPr>
          <a:xfrm>
            <a:off x="5281546" y="1375313"/>
            <a:ext cx="27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06" name="Google Shape;3306;p35"/>
          <p:cNvSpPr/>
          <p:nvPr/>
        </p:nvSpPr>
        <p:spPr>
          <a:xfrm>
            <a:off x="3376726" y="1509176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7" name="Google Shape;3307;p35"/>
          <p:cNvSpPr txBox="1"/>
          <p:nvPr/>
        </p:nvSpPr>
        <p:spPr>
          <a:xfrm>
            <a:off x="4028040" y="1190909"/>
            <a:ext cx="14088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sz="1500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08" name="Google Shape;3308;p35"/>
          <p:cNvCxnSpPr/>
          <p:nvPr/>
        </p:nvCxnSpPr>
        <p:spPr>
          <a:xfrm rot="10800000">
            <a:off x="3805281" y="1373332"/>
            <a:ext cx="23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09" name="Google Shape;3309;p35"/>
          <p:cNvSpPr txBox="1"/>
          <p:nvPr/>
        </p:nvSpPr>
        <p:spPr>
          <a:xfrm>
            <a:off x="2262074" y="2047339"/>
            <a:ext cx="11337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sz="1100"/>
          </a:p>
        </p:txBody>
      </p:sp>
      <p:cxnSp>
        <p:nvCxnSpPr>
          <p:cNvPr id="3310" name="Google Shape;3310;p35"/>
          <p:cNvCxnSpPr/>
          <p:nvPr/>
        </p:nvCxnSpPr>
        <p:spPr>
          <a:xfrm rot="10800000">
            <a:off x="2522869" y="2047493"/>
            <a:ext cx="624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11" name="Google Shape;3311;p35"/>
          <p:cNvCxnSpPr/>
          <p:nvPr/>
        </p:nvCxnSpPr>
        <p:spPr>
          <a:xfrm rot="10800000">
            <a:off x="3141107" y="1902082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12" name="Google Shape;3312;p35"/>
          <p:cNvSpPr txBox="1"/>
          <p:nvPr/>
        </p:nvSpPr>
        <p:spPr>
          <a:xfrm>
            <a:off x="3446977" y="2218098"/>
            <a:ext cx="1016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sz="15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3" name="Google Shape;3313;p35"/>
          <p:cNvCxnSpPr/>
          <p:nvPr/>
        </p:nvCxnSpPr>
        <p:spPr>
          <a:xfrm rot="10800000">
            <a:off x="3262528" y="1902120"/>
            <a:ext cx="446400" cy="41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4" name="Google Shape;3314;p35"/>
          <p:cNvSpPr/>
          <p:nvPr/>
        </p:nvSpPr>
        <p:spPr>
          <a:xfrm>
            <a:off x="1307306" y="2689296"/>
            <a:ext cx="4631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" sz="2400" i="1">
                <a:latin typeface="Calibri"/>
                <a:ea typeface="Calibri"/>
                <a:cs typeface="Calibri"/>
                <a:sym typeface="Calibri"/>
              </a:rPr>
              <a:t>Delay 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5" name="Google Shape;3315;p35"/>
          <p:cNvCxnSpPr/>
          <p:nvPr/>
        </p:nvCxnSpPr>
        <p:spPr>
          <a:xfrm rot="10800000" flipH="1">
            <a:off x="1964348" y="1742492"/>
            <a:ext cx="551400" cy="41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6" name="Google Shape;3316;p35"/>
          <p:cNvSpPr/>
          <p:nvPr/>
        </p:nvSpPr>
        <p:spPr>
          <a:xfrm>
            <a:off x="2369401" y="1480601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7" name="Google Shape;3317;p35"/>
          <p:cNvCxnSpPr/>
          <p:nvPr/>
        </p:nvCxnSpPr>
        <p:spPr>
          <a:xfrm>
            <a:off x="2332491" y="1432976"/>
            <a:ext cx="15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8" name="Google Shape;3318;p35"/>
          <p:cNvSpPr txBox="1"/>
          <p:nvPr/>
        </p:nvSpPr>
        <p:spPr>
          <a:xfrm>
            <a:off x="1362611" y="1100792"/>
            <a:ext cx="29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3319" name="Google Shape;3319;p35"/>
          <p:cNvSpPr txBox="1"/>
          <p:nvPr/>
        </p:nvSpPr>
        <p:spPr>
          <a:xfrm>
            <a:off x="1384169" y="1815167"/>
            <a:ext cx="285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100"/>
          </a:p>
        </p:txBody>
      </p:sp>
      <p:grpSp>
        <p:nvGrpSpPr>
          <p:cNvPr id="3320" name="Google Shape;3320;p35"/>
          <p:cNvGrpSpPr/>
          <p:nvPr/>
        </p:nvGrpSpPr>
        <p:grpSpPr>
          <a:xfrm>
            <a:off x="1442544" y="1100792"/>
            <a:ext cx="584629" cy="509607"/>
            <a:chOff x="-44" y="1473"/>
            <a:chExt cx="981" cy="1105"/>
          </a:xfrm>
        </p:grpSpPr>
        <p:pic>
          <p:nvPicPr>
            <p:cNvPr id="3321" name="Google Shape;3321;p35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2" name="Google Shape;3322;p35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3" name="Google Shape;3323;p35"/>
          <p:cNvGrpSpPr/>
          <p:nvPr/>
        </p:nvGrpSpPr>
        <p:grpSpPr>
          <a:xfrm>
            <a:off x="1435650" y="1856018"/>
            <a:ext cx="584630" cy="509607"/>
            <a:chOff x="-44" y="1473"/>
            <a:chExt cx="981" cy="1105"/>
          </a:xfrm>
        </p:grpSpPr>
        <p:pic>
          <p:nvPicPr>
            <p:cNvPr id="3324" name="Google Shape;3324;p35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5" name="Google Shape;3325;p35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26" name="Google Shape;3326;p35"/>
          <p:cNvSpPr txBox="1"/>
          <p:nvPr/>
        </p:nvSpPr>
        <p:spPr>
          <a:xfrm>
            <a:off x="2124964" y="859471"/>
            <a:ext cx="132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 sz="1100"/>
          </a:p>
        </p:txBody>
      </p:sp>
      <p:cxnSp>
        <p:nvCxnSpPr>
          <p:cNvPr id="3327" name="Google Shape;3327;p35"/>
          <p:cNvCxnSpPr/>
          <p:nvPr/>
        </p:nvCxnSpPr>
        <p:spPr>
          <a:xfrm>
            <a:off x="3029044" y="1082932"/>
            <a:ext cx="396600" cy="40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28" name="Google Shape;3328;p35"/>
          <p:cNvSpPr/>
          <p:nvPr/>
        </p:nvSpPr>
        <p:spPr>
          <a:xfrm>
            <a:off x="2041831" y="1972700"/>
            <a:ext cx="105000" cy="1389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29" name="Google Shape;3329;p35"/>
          <p:cNvCxnSpPr/>
          <p:nvPr/>
        </p:nvCxnSpPr>
        <p:spPr>
          <a:xfrm rot="10800000" flipH="1">
            <a:off x="2173328" y="1949868"/>
            <a:ext cx="164700" cy="12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30" name="Google Shape;3330;p35"/>
          <p:cNvCxnSpPr/>
          <p:nvPr/>
        </p:nvCxnSpPr>
        <p:spPr>
          <a:xfrm>
            <a:off x="3660437" y="1678919"/>
            <a:ext cx="2541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31" name="Google Shape;3331;p35"/>
          <p:cNvGrpSpPr/>
          <p:nvPr/>
        </p:nvGrpSpPr>
        <p:grpSpPr>
          <a:xfrm>
            <a:off x="5993443" y="1333828"/>
            <a:ext cx="1140022" cy="645090"/>
            <a:chOff x="7493876" y="2774731"/>
            <a:chExt cx="1490420" cy="890885"/>
          </a:xfrm>
        </p:grpSpPr>
        <p:sp>
          <p:nvSpPr>
            <p:cNvPr id="3332" name="Google Shape;3332;p3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334" name="Google Shape;3334;p3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335" name="Google Shape;3335;p3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6" name="Google Shape;3336;p3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7" name="Google Shape;3337;p3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8" name="Google Shape;3338;p3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4" name="Google Shape;3344;p36"/>
          <p:cNvGrpSpPr/>
          <p:nvPr/>
        </p:nvGrpSpPr>
        <p:grpSpPr>
          <a:xfrm>
            <a:off x="2523503" y="1325852"/>
            <a:ext cx="1140022" cy="645090"/>
            <a:chOff x="7493876" y="2774731"/>
            <a:chExt cx="1490420" cy="890885"/>
          </a:xfrm>
        </p:grpSpPr>
        <p:sp>
          <p:nvSpPr>
            <p:cNvPr id="3345" name="Google Shape;3345;p3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346" name="Google Shape;3346;p3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347" name="Google Shape;3347;p3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348" name="Google Shape;3348;p3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9" name="Google Shape;3349;p3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0" name="Google Shape;3350;p3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1" name="Google Shape;3351;p3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52" name="Google Shape;3352;p36"/>
          <p:cNvSpPr txBox="1">
            <a:spLocks noGrp="1"/>
          </p:cNvSpPr>
          <p:nvPr>
            <p:ph type="title"/>
          </p:nvPr>
        </p:nvSpPr>
        <p:spPr>
          <a:xfrm>
            <a:off x="618950" y="218960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Packet delay: four sources</a:t>
            </a:r>
            <a:endParaRPr sz="3300"/>
          </a:p>
        </p:txBody>
      </p:sp>
      <p:cxnSp>
        <p:nvCxnSpPr>
          <p:cNvPr id="3353" name="Google Shape;3353;p36"/>
          <p:cNvCxnSpPr/>
          <p:nvPr/>
        </p:nvCxnSpPr>
        <p:spPr>
          <a:xfrm>
            <a:off x="1965758" y="1337726"/>
            <a:ext cx="555900" cy="266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4" name="Google Shape;3354;p36"/>
          <p:cNvSpPr/>
          <p:nvPr/>
        </p:nvSpPr>
        <p:spPr>
          <a:xfrm>
            <a:off x="4098284" y="1502032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5" name="Google Shape;3355;p36"/>
          <p:cNvSpPr/>
          <p:nvPr/>
        </p:nvSpPr>
        <p:spPr>
          <a:xfrm>
            <a:off x="3158830" y="1555611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6" name="Google Shape;3356;p36"/>
          <p:cNvSpPr/>
          <p:nvPr/>
        </p:nvSpPr>
        <p:spPr>
          <a:xfrm>
            <a:off x="3280280" y="1555611"/>
            <a:ext cx="110700" cy="1500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57" name="Google Shape;3357;p36"/>
          <p:cNvCxnSpPr/>
          <p:nvPr/>
        </p:nvCxnSpPr>
        <p:spPr>
          <a:xfrm>
            <a:off x="5281546" y="1375313"/>
            <a:ext cx="275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58" name="Google Shape;3358;p36"/>
          <p:cNvSpPr/>
          <p:nvPr/>
        </p:nvSpPr>
        <p:spPr>
          <a:xfrm>
            <a:off x="3376726" y="1509176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9" name="Google Shape;3359;p36"/>
          <p:cNvSpPr txBox="1"/>
          <p:nvPr/>
        </p:nvSpPr>
        <p:spPr>
          <a:xfrm>
            <a:off x="4028040" y="1190909"/>
            <a:ext cx="1459602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propagation</a:t>
            </a:r>
            <a:endParaRPr sz="1500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0" name="Google Shape;3360;p36"/>
          <p:cNvCxnSpPr/>
          <p:nvPr/>
        </p:nvCxnSpPr>
        <p:spPr>
          <a:xfrm rot="10800000">
            <a:off x="3805281" y="1373332"/>
            <a:ext cx="239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61" name="Google Shape;3361;p36"/>
          <p:cNvSpPr txBox="1"/>
          <p:nvPr/>
        </p:nvSpPr>
        <p:spPr>
          <a:xfrm>
            <a:off x="2262074" y="2047339"/>
            <a:ext cx="11337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sz="1100"/>
          </a:p>
        </p:txBody>
      </p:sp>
      <p:cxnSp>
        <p:nvCxnSpPr>
          <p:cNvPr id="3362" name="Google Shape;3362;p36"/>
          <p:cNvCxnSpPr/>
          <p:nvPr/>
        </p:nvCxnSpPr>
        <p:spPr>
          <a:xfrm rot="10800000">
            <a:off x="2522869" y="2047493"/>
            <a:ext cx="624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363" name="Google Shape;3363;p36"/>
          <p:cNvCxnSpPr/>
          <p:nvPr/>
        </p:nvCxnSpPr>
        <p:spPr>
          <a:xfrm rot="10800000">
            <a:off x="3141107" y="1902082"/>
            <a:ext cx="2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364" name="Google Shape;3364;p36"/>
          <p:cNvSpPr txBox="1"/>
          <p:nvPr/>
        </p:nvSpPr>
        <p:spPr>
          <a:xfrm>
            <a:off x="3446977" y="2218098"/>
            <a:ext cx="10161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queueing</a:t>
            </a:r>
            <a:endParaRPr sz="15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5" name="Google Shape;3365;p36"/>
          <p:cNvCxnSpPr/>
          <p:nvPr/>
        </p:nvCxnSpPr>
        <p:spPr>
          <a:xfrm rot="10800000">
            <a:off x="3262528" y="1902120"/>
            <a:ext cx="446400" cy="41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6" name="Google Shape;3366;p36"/>
          <p:cNvSpPr/>
          <p:nvPr/>
        </p:nvSpPr>
        <p:spPr>
          <a:xfrm>
            <a:off x="1307306" y="2689296"/>
            <a:ext cx="4631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159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queue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</a:t>
            </a: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+  </a:t>
            </a: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7" name="Google Shape;3367;p36"/>
          <p:cNvCxnSpPr/>
          <p:nvPr/>
        </p:nvCxnSpPr>
        <p:spPr>
          <a:xfrm rot="10800000" flipH="1">
            <a:off x="1964348" y="1742492"/>
            <a:ext cx="551400" cy="412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68" name="Google Shape;3368;p36"/>
          <p:cNvSpPr/>
          <p:nvPr/>
        </p:nvSpPr>
        <p:spPr>
          <a:xfrm>
            <a:off x="2369401" y="1480601"/>
            <a:ext cx="110700" cy="150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69" name="Google Shape;3369;p36"/>
          <p:cNvCxnSpPr/>
          <p:nvPr/>
        </p:nvCxnSpPr>
        <p:spPr>
          <a:xfrm>
            <a:off x="2332491" y="1432976"/>
            <a:ext cx="158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0" name="Google Shape;3370;p36"/>
          <p:cNvSpPr txBox="1"/>
          <p:nvPr/>
        </p:nvSpPr>
        <p:spPr>
          <a:xfrm>
            <a:off x="1362611" y="1100792"/>
            <a:ext cx="29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endParaRPr sz="1100"/>
          </a:p>
        </p:txBody>
      </p:sp>
      <p:sp>
        <p:nvSpPr>
          <p:cNvPr id="3371" name="Google Shape;3371;p36"/>
          <p:cNvSpPr txBox="1"/>
          <p:nvPr/>
        </p:nvSpPr>
        <p:spPr>
          <a:xfrm>
            <a:off x="1384169" y="1815167"/>
            <a:ext cx="285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sz="1100"/>
          </a:p>
        </p:txBody>
      </p:sp>
      <p:grpSp>
        <p:nvGrpSpPr>
          <p:cNvPr id="3372" name="Google Shape;3372;p36"/>
          <p:cNvGrpSpPr/>
          <p:nvPr/>
        </p:nvGrpSpPr>
        <p:grpSpPr>
          <a:xfrm>
            <a:off x="1442544" y="1100792"/>
            <a:ext cx="584629" cy="509607"/>
            <a:chOff x="-44" y="1473"/>
            <a:chExt cx="981" cy="1105"/>
          </a:xfrm>
        </p:grpSpPr>
        <p:pic>
          <p:nvPicPr>
            <p:cNvPr id="3373" name="Google Shape;3373;p36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4" name="Google Shape;3374;p3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75" name="Google Shape;3375;p36"/>
          <p:cNvGrpSpPr/>
          <p:nvPr/>
        </p:nvGrpSpPr>
        <p:grpSpPr>
          <a:xfrm>
            <a:off x="1435650" y="1856018"/>
            <a:ext cx="584630" cy="509607"/>
            <a:chOff x="-44" y="1473"/>
            <a:chExt cx="981" cy="1105"/>
          </a:xfrm>
        </p:grpSpPr>
        <p:pic>
          <p:nvPicPr>
            <p:cNvPr id="3376" name="Google Shape;3376;p36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7" name="Google Shape;3377;p36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8" name="Google Shape;3378;p36"/>
          <p:cNvSpPr txBox="1"/>
          <p:nvPr/>
        </p:nvSpPr>
        <p:spPr>
          <a:xfrm>
            <a:off x="2124964" y="859471"/>
            <a:ext cx="13263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transmission</a:t>
            </a:r>
            <a:endParaRPr sz="1100"/>
          </a:p>
        </p:txBody>
      </p:sp>
      <p:cxnSp>
        <p:nvCxnSpPr>
          <p:cNvPr id="3379" name="Google Shape;3379;p36"/>
          <p:cNvCxnSpPr/>
          <p:nvPr/>
        </p:nvCxnSpPr>
        <p:spPr>
          <a:xfrm>
            <a:off x="3029044" y="1082932"/>
            <a:ext cx="396600" cy="400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80" name="Google Shape;3380;p36"/>
          <p:cNvSpPr/>
          <p:nvPr/>
        </p:nvSpPr>
        <p:spPr>
          <a:xfrm>
            <a:off x="2041831" y="1972700"/>
            <a:ext cx="105000" cy="138900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81" name="Google Shape;3381;p36"/>
          <p:cNvCxnSpPr/>
          <p:nvPr/>
        </p:nvCxnSpPr>
        <p:spPr>
          <a:xfrm rot="10800000" flipH="1">
            <a:off x="2173328" y="1949868"/>
            <a:ext cx="164700" cy="12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82" name="Google Shape;3382;p36"/>
          <p:cNvCxnSpPr/>
          <p:nvPr/>
        </p:nvCxnSpPr>
        <p:spPr>
          <a:xfrm>
            <a:off x="3660437" y="1678919"/>
            <a:ext cx="2541900" cy="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383" name="Google Shape;3383;p36"/>
          <p:cNvGrpSpPr/>
          <p:nvPr/>
        </p:nvGrpSpPr>
        <p:grpSpPr>
          <a:xfrm>
            <a:off x="5993443" y="1333828"/>
            <a:ext cx="1140022" cy="645090"/>
            <a:chOff x="7493876" y="2774731"/>
            <a:chExt cx="1490420" cy="890885"/>
          </a:xfrm>
        </p:grpSpPr>
        <p:sp>
          <p:nvSpPr>
            <p:cNvPr id="3384" name="Google Shape;3384;p3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386" name="Google Shape;3386;p3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387" name="Google Shape;3387;p3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8" name="Google Shape;3388;p3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9" name="Google Shape;3389;p3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0" name="Google Shape;3390;p3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91" name="Google Shape;3391;p36"/>
          <p:cNvSpPr/>
          <p:nvPr/>
        </p:nvSpPr>
        <p:spPr>
          <a:xfrm>
            <a:off x="923809" y="3222795"/>
            <a:ext cx="3285300" cy="15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Noto Sans Symbols"/>
              <a:buNone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100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transmission delay: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packet length (bits) 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link </a:t>
            </a:r>
            <a:r>
              <a:rPr lang="en" sz="1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transmission rate (bps)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800" i="1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</a:t>
            </a:r>
            <a:r>
              <a:rPr lang="en" sz="18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L/R</a:t>
            </a:r>
            <a:endParaRPr sz="1100"/>
          </a:p>
        </p:txBody>
      </p:sp>
      <p:sp>
        <p:nvSpPr>
          <p:cNvPr id="3392" name="Google Shape;3392;p36"/>
          <p:cNvSpPr/>
          <p:nvPr/>
        </p:nvSpPr>
        <p:spPr>
          <a:xfrm>
            <a:off x="4895256" y="3228006"/>
            <a:ext cx="38607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Noto Sans Symbols"/>
              <a:buNone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2100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propagation delay:</a:t>
            </a:r>
            <a:endParaRPr sz="14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length of physical link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propagation speed (~2x10</a:t>
            </a:r>
            <a:r>
              <a:rPr lang="en" sz="1800" baseline="30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m/sec)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800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lang="en" sz="1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 sz="18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100"/>
          </a:p>
        </p:txBody>
      </p:sp>
      <p:grpSp>
        <p:nvGrpSpPr>
          <p:cNvPr id="3393" name="Google Shape;3393;p36"/>
          <p:cNvGrpSpPr/>
          <p:nvPr/>
        </p:nvGrpSpPr>
        <p:grpSpPr>
          <a:xfrm>
            <a:off x="908338" y="4120731"/>
            <a:ext cx="5307255" cy="845498"/>
            <a:chOff x="1211117" y="5568048"/>
            <a:chExt cx="7076340" cy="1127330"/>
          </a:xfrm>
        </p:grpSpPr>
        <p:sp>
          <p:nvSpPr>
            <p:cNvPr id="3394" name="Google Shape;3394;p36"/>
            <p:cNvSpPr txBox="1"/>
            <p:nvPr/>
          </p:nvSpPr>
          <p:spPr>
            <a:xfrm>
              <a:off x="3836662" y="5864378"/>
              <a:ext cx="21051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" sz="1800" baseline="-25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trans</a:t>
              </a:r>
              <a:r>
                <a:rPr lang="en" sz="1500" baseline="-25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and </a:t>
              </a:r>
              <a:r>
                <a:rPr lang="en" sz="1800" i="1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</a:t>
              </a:r>
              <a:r>
                <a:rPr lang="en" sz="1800" baseline="-25000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prop</a:t>
              </a:r>
              <a:endParaRPr sz="1800" baseline="-25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i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very </a:t>
              </a:r>
              <a:r>
                <a:rPr lang="en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different</a:t>
              </a:r>
              <a:endParaRPr sz="1100"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1211117" y="5568048"/>
              <a:ext cx="1869300" cy="500700"/>
            </a:xfrm>
            <a:prstGeom prst="ellipse">
              <a:avLst/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6418157" y="5570209"/>
              <a:ext cx="1869300" cy="500700"/>
            </a:xfrm>
            <a:prstGeom prst="ellipse">
              <a:avLst/>
            </a:pr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97" name="Google Shape;3397;p36"/>
            <p:cNvCxnSpPr>
              <a:stCxn id="3396" idx="2"/>
            </p:cNvCxnSpPr>
            <p:nvPr/>
          </p:nvCxnSpPr>
          <p:spPr>
            <a:xfrm flipH="1">
              <a:off x="5393057" y="5820559"/>
              <a:ext cx="1025100" cy="2481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398" name="Google Shape;3398;p36"/>
            <p:cNvCxnSpPr/>
            <p:nvPr/>
          </p:nvCxnSpPr>
          <p:spPr>
            <a:xfrm>
              <a:off x="3097924" y="5820526"/>
              <a:ext cx="940800" cy="248100"/>
            </a:xfrm>
            <a:prstGeom prst="straightConnector1">
              <a:avLst/>
            </a:prstGeom>
            <a:noFill/>
            <a:ln w="952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91FD-2F55-778F-6D87-CD56B9B4B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reduce Latency?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87ECC-27B6-A00A-1E6A-96F4FCCD3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369219"/>
            <a:ext cx="7974719" cy="3263400"/>
          </a:xfrm>
        </p:spPr>
        <p:txBody>
          <a:bodyPr/>
          <a:lstStyle/>
          <a:p>
            <a:r>
              <a:rPr lang="en-US" dirty="0"/>
              <a:t>Reduce the number of hops (processing delay)</a:t>
            </a:r>
          </a:p>
          <a:p>
            <a:r>
              <a:rPr lang="en-US" dirty="0"/>
              <a:t>Reduce the distance from sender to receiver (propagation delay)</a:t>
            </a:r>
          </a:p>
          <a:p>
            <a:r>
              <a:rPr lang="en-US" dirty="0"/>
              <a:t>Better network interfaces (reduce transmission delay)</a:t>
            </a:r>
          </a:p>
          <a:p>
            <a:r>
              <a:rPr lang="en-US" dirty="0"/>
              <a:t>No congestion (queue delay)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050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1" name="Google Shape;3501;p39"/>
          <p:cNvSpPr txBox="1">
            <a:spLocks noGrp="1"/>
          </p:cNvSpPr>
          <p:nvPr>
            <p:ph type="title"/>
          </p:nvPr>
        </p:nvSpPr>
        <p:spPr>
          <a:xfrm>
            <a:off x="618950" y="218960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Real Internet delays and routes</a:t>
            </a:r>
            <a:endParaRPr sz="3300"/>
          </a:p>
        </p:txBody>
      </p:sp>
      <p:sp>
        <p:nvSpPr>
          <p:cNvPr id="3502" name="Google Shape;3502;p39"/>
          <p:cNvSpPr txBox="1"/>
          <p:nvPr/>
        </p:nvSpPr>
        <p:spPr>
          <a:xfrm>
            <a:off x="1247621" y="1712233"/>
            <a:ext cx="6172200" cy="29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 cs-gw (128.119.240.254)  1 ms  1 ms  2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 border1-rt-fa5-1-0.gw.umass.edu (128.119.3.145)  1 ms  1 ms  2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  cht-vbns.gw.umass.edu (128.119.3.130)  6 ms 5 ms 5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 jn1-at1-0-0-19.wor.vbns.net (204.147.132.129)  16 ms 11 ms 13 ms </a:t>
            </a:r>
            <a:endParaRPr sz="1100"/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  jn1-so7-0-0-0.wae.vbns.net (204.147.136.136)  21 ms 18 ms 18 ms </a:t>
            </a:r>
            <a:endParaRPr sz="1100"/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  abilene-vbns.abilene.ucaid.edu (198.32.11.9)  22 ms  18 ms  22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 nycm-wash.abilene.ucaid.edu (198.32.8.46)  22 ms  22 ms  22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 62.40.103.253 (62.40.103.253)  104 ms 109 ms 106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  de2-1.de1.de.geant.net (62.40.96.129)  109 ms 102 ms 104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 de.fr1.fr.geant.net (62.40.96.50)  113 ms 121 ms 114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  renater-gw.fr1.fr.geant.net (62.40.103.54)  112 ms  114 ms  112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  nio-n2.cssi.renater.fr (193.51.206.13)  111 ms  114 ms  116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  nice.cssi.renater.fr (195.220.98.102)  123 ms  125 ms  124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  r3t2-nice.cssi.renater.fr (195.220.98.110)  126 ms  126 ms  124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 eurecom-valbonne.r3t2.ft.net (193.48.50.54)  135 ms  128 ms  133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 194.214.211.25 (194.214.211.25)  126 ms  128 ms  126 ms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  * * *</a:t>
            </a:r>
            <a:endParaRPr sz="1100"/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  * * *</a:t>
            </a:r>
            <a:endParaRPr sz="1100"/>
          </a:p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  fantasia.eurecom.fr (193.55.113.142)  132 ms  128 ms  136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3" name="Google Shape;3503;p39"/>
          <p:cNvSpPr txBox="1"/>
          <p:nvPr/>
        </p:nvSpPr>
        <p:spPr>
          <a:xfrm>
            <a:off x="1263100" y="818383"/>
            <a:ext cx="6144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traceroute: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gaia.cs.umass.edu to www.eurecom.fr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4" name="Google Shape;3504;p39"/>
          <p:cNvSpPr txBox="1"/>
          <p:nvPr/>
        </p:nvSpPr>
        <p:spPr>
          <a:xfrm>
            <a:off x="4074872" y="1197457"/>
            <a:ext cx="445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3 delay measurements from </a:t>
            </a:r>
            <a:endParaRPr sz="110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gaia.cs.umass.edu </a:t>
            </a:r>
            <a:r>
              <a:rPr lang="en" sz="1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cs-gw.cs.umass.edu </a:t>
            </a:r>
            <a:endParaRPr sz="15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05" name="Google Shape;3505;p39"/>
          <p:cNvCxnSpPr/>
          <p:nvPr/>
        </p:nvCxnSpPr>
        <p:spPr>
          <a:xfrm rot="10800000" flipH="1">
            <a:off x="3322881" y="1432399"/>
            <a:ext cx="503700" cy="309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06" name="Google Shape;3506;p39"/>
          <p:cNvCxnSpPr/>
          <p:nvPr/>
        </p:nvCxnSpPr>
        <p:spPr>
          <a:xfrm rot="10800000" flipH="1">
            <a:off x="3727693" y="1424111"/>
            <a:ext cx="105000" cy="3036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3507" name="Google Shape;3507;p39"/>
          <p:cNvCxnSpPr/>
          <p:nvPr/>
        </p:nvCxnSpPr>
        <p:spPr>
          <a:xfrm rot="10800000">
            <a:off x="3828831" y="1431040"/>
            <a:ext cx="275100" cy="293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3508" name="Google Shape;3508;p39"/>
          <p:cNvSpPr txBox="1"/>
          <p:nvPr/>
        </p:nvSpPr>
        <p:spPr>
          <a:xfrm>
            <a:off x="2603552" y="4098400"/>
            <a:ext cx="47148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* means no response (probe lost, router not replying)</a:t>
            </a:r>
            <a:endParaRPr sz="1100"/>
          </a:p>
        </p:txBody>
      </p:sp>
      <p:sp>
        <p:nvSpPr>
          <p:cNvPr id="3509" name="Google Shape;3509;p39"/>
          <p:cNvSpPr/>
          <p:nvPr/>
        </p:nvSpPr>
        <p:spPr>
          <a:xfrm>
            <a:off x="5288603" y="2696880"/>
            <a:ext cx="759619" cy="184547"/>
          </a:xfrm>
          <a:custGeom>
            <a:avLst/>
            <a:gdLst/>
            <a:ahLst/>
            <a:cxnLst/>
            <a:rect l="l" t="t" r="r" b="b"/>
            <a:pathLst>
              <a:path w="638" h="155" extrusionOk="0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0" name="Google Shape;3510;p39"/>
          <p:cNvSpPr txBox="1"/>
          <p:nvPr/>
        </p:nvSpPr>
        <p:spPr>
          <a:xfrm>
            <a:off x="6072034" y="2536146"/>
            <a:ext cx="20574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trans-oceanic link</a:t>
            </a:r>
            <a:endParaRPr sz="1100"/>
          </a:p>
        </p:txBody>
      </p:sp>
      <p:sp>
        <p:nvSpPr>
          <p:cNvPr id="3511" name="Google Shape;3511;p39"/>
          <p:cNvSpPr txBox="1"/>
          <p:nvPr/>
        </p:nvSpPr>
        <p:spPr>
          <a:xfrm>
            <a:off x="1278577" y="4694749"/>
            <a:ext cx="4897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 Do some traceroutes from exotic countries at www.traceroute.org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2" name="Google Shape;3512;p39"/>
          <p:cNvSpPr txBox="1"/>
          <p:nvPr/>
        </p:nvSpPr>
        <p:spPr>
          <a:xfrm>
            <a:off x="6548284" y="3066328"/>
            <a:ext cx="205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looks like delays </a:t>
            </a:r>
            <a:r>
              <a:rPr lang="en" sz="15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decrease</a:t>
            </a:r>
            <a:r>
              <a:rPr lang="en" sz="1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! Why?</a:t>
            </a:r>
            <a:endParaRPr sz="1100"/>
          </a:p>
        </p:txBody>
      </p:sp>
      <p:sp>
        <p:nvSpPr>
          <p:cNvPr id="3513" name="Google Shape;3513;p39"/>
          <p:cNvSpPr txBox="1"/>
          <p:nvPr/>
        </p:nvSpPr>
        <p:spPr>
          <a:xfrm>
            <a:off x="6134674" y="1729124"/>
            <a:ext cx="306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3 delay measurements</a:t>
            </a:r>
            <a:endParaRPr sz="1100"/>
          </a:p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lang="en" sz="1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border1-rt-fa5-1-0.gw.umass.edu </a:t>
            </a:r>
            <a:endParaRPr sz="15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14" name="Google Shape;3514;p39"/>
          <p:cNvCxnSpPr/>
          <p:nvPr/>
        </p:nvCxnSpPr>
        <p:spPr>
          <a:xfrm rot="10800000">
            <a:off x="6102225" y="1943821"/>
            <a:ext cx="554100" cy="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15" name="Google Shape;3515;p39"/>
          <p:cNvCxnSpPr/>
          <p:nvPr/>
        </p:nvCxnSpPr>
        <p:spPr>
          <a:xfrm rot="10800000">
            <a:off x="6102225" y="3286284"/>
            <a:ext cx="554100" cy="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16" name="Google Shape;3516;p39"/>
          <p:cNvCxnSpPr/>
          <p:nvPr/>
        </p:nvCxnSpPr>
        <p:spPr>
          <a:xfrm rot="10800000">
            <a:off x="1848152" y="4193137"/>
            <a:ext cx="755400" cy="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17" name="Google Shape;3517;p39"/>
          <p:cNvCxnSpPr/>
          <p:nvPr/>
        </p:nvCxnSpPr>
        <p:spPr>
          <a:xfrm rot="10800000">
            <a:off x="3826524" y="1431246"/>
            <a:ext cx="384000" cy="0"/>
          </a:xfrm>
          <a:prstGeom prst="straightConnector1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3" name="Google Shape;3523;p40"/>
          <p:cNvCxnSpPr/>
          <p:nvPr/>
        </p:nvCxnSpPr>
        <p:spPr>
          <a:xfrm>
            <a:off x="2253584" y="3360472"/>
            <a:ext cx="47376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24" name="Google Shape;3524;p40"/>
          <p:cNvGrpSpPr/>
          <p:nvPr/>
        </p:nvGrpSpPr>
        <p:grpSpPr>
          <a:xfrm>
            <a:off x="3413518" y="3077939"/>
            <a:ext cx="1103954" cy="550656"/>
            <a:chOff x="7493876" y="2774731"/>
            <a:chExt cx="1490420" cy="890885"/>
          </a:xfrm>
        </p:grpSpPr>
        <p:sp>
          <p:nvSpPr>
            <p:cNvPr id="3525" name="Google Shape;3525;p40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526" name="Google Shape;3526;p40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527" name="Google Shape;3527;p40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528" name="Google Shape;3528;p40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29" name="Google Shape;3529;p40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0" name="Google Shape;3530;p40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1" name="Google Shape;3531;p40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32" name="Google Shape;3532;p40"/>
          <p:cNvSpPr txBox="1">
            <a:spLocks noGrp="1"/>
          </p:cNvSpPr>
          <p:nvPr>
            <p:ph type="title"/>
          </p:nvPr>
        </p:nvSpPr>
        <p:spPr>
          <a:xfrm>
            <a:off x="618950" y="218960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Throughput</a:t>
            </a:r>
            <a:endParaRPr sz="3300"/>
          </a:p>
        </p:txBody>
      </p:sp>
      <p:sp>
        <p:nvSpPr>
          <p:cNvPr id="3533" name="Google Shape;3533;p40"/>
          <p:cNvSpPr txBox="1"/>
          <p:nvPr/>
        </p:nvSpPr>
        <p:spPr>
          <a:xfrm>
            <a:off x="741760" y="1019471"/>
            <a:ext cx="82302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15900" marR="0" lvl="0" indent="-2095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throughput: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rate (bits/time unit) at which bits are being sent from sender to receiver</a:t>
            </a:r>
            <a:endParaRPr sz="1100"/>
          </a:p>
          <a:p>
            <a:pPr marL="508000" marR="0" lvl="1" indent="-158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Arial"/>
              <a:buChar char="•"/>
            </a:pPr>
            <a:r>
              <a:rPr lang="en" sz="21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instantaneous:</a:t>
            </a: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rate at given point in time</a:t>
            </a:r>
            <a:endParaRPr sz="1100"/>
          </a:p>
          <a:p>
            <a:pPr marL="508000" marR="0" lvl="1" indent="-158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Arial"/>
              <a:buChar char="•"/>
            </a:pPr>
            <a:r>
              <a:rPr lang="en" sz="21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average:</a:t>
            </a: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rate over longer period of time</a:t>
            </a:r>
            <a:endParaRPr sz="1100"/>
          </a:p>
        </p:txBody>
      </p:sp>
      <p:sp>
        <p:nvSpPr>
          <p:cNvPr id="3534" name="Google Shape;3534;p40"/>
          <p:cNvSpPr/>
          <p:nvPr/>
        </p:nvSpPr>
        <p:spPr>
          <a:xfrm>
            <a:off x="1485003" y="2711336"/>
            <a:ext cx="375000" cy="435900"/>
          </a:xfrm>
          <a:prstGeom prst="can">
            <a:avLst>
              <a:gd name="adj" fmla="val 23491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535" name="Google Shape;3535;p40"/>
          <p:cNvGrpSpPr/>
          <p:nvPr/>
        </p:nvGrpSpPr>
        <p:grpSpPr>
          <a:xfrm>
            <a:off x="1903541" y="3016381"/>
            <a:ext cx="263198" cy="658322"/>
            <a:chOff x="4140" y="429"/>
            <a:chExt cx="1419" cy="2400"/>
          </a:xfrm>
        </p:grpSpPr>
        <p:sp>
          <p:nvSpPr>
            <p:cNvPr id="3536" name="Google Shape;3536;p40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7" name="Google Shape;3537;p40"/>
            <p:cNvSpPr/>
            <p:nvPr/>
          </p:nvSpPr>
          <p:spPr>
            <a:xfrm>
              <a:off x="4204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8" name="Google Shape;3538;p40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9" name="Google Shape;3539;p40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0" name="Google Shape;3540;p40"/>
            <p:cNvSpPr/>
            <p:nvPr/>
          </p:nvSpPr>
          <p:spPr>
            <a:xfrm>
              <a:off x="4211" y="694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1" name="Google Shape;3541;p40"/>
            <p:cNvGrpSpPr/>
            <p:nvPr/>
          </p:nvGrpSpPr>
          <p:grpSpPr>
            <a:xfrm>
              <a:off x="4750" y="668"/>
              <a:ext cx="494" cy="17"/>
              <a:chOff x="615" y="2568"/>
              <a:chExt cx="616" cy="16"/>
            </a:xfrm>
          </p:grpSpPr>
          <p:sp>
            <p:nvSpPr>
              <p:cNvPr id="3542" name="Google Shape;3542;p40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40"/>
              <p:cNvSpPr/>
              <p:nvPr/>
            </p:nvSpPr>
            <p:spPr>
              <a:xfrm>
                <a:off x="631" y="2584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44" name="Google Shape;3544;p40"/>
            <p:cNvSpPr/>
            <p:nvPr/>
          </p:nvSpPr>
          <p:spPr>
            <a:xfrm>
              <a:off x="4223" y="1019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5" name="Google Shape;3545;p40"/>
            <p:cNvGrpSpPr/>
            <p:nvPr/>
          </p:nvGrpSpPr>
          <p:grpSpPr>
            <a:xfrm>
              <a:off x="4749" y="993"/>
              <a:ext cx="494" cy="17"/>
              <a:chOff x="617" y="2567"/>
              <a:chExt cx="617" cy="18"/>
            </a:xfrm>
          </p:grpSpPr>
          <p:sp>
            <p:nvSpPr>
              <p:cNvPr id="3546" name="Google Shape;3546;p40"/>
              <p:cNvSpPr/>
              <p:nvPr/>
            </p:nvSpPr>
            <p:spPr>
              <a:xfrm>
                <a:off x="617" y="2567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40"/>
              <p:cNvSpPr/>
              <p:nvPr/>
            </p:nvSpPr>
            <p:spPr>
              <a:xfrm>
                <a:off x="634" y="2585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48" name="Google Shape;3548;p40"/>
            <p:cNvSpPr/>
            <p:nvPr/>
          </p:nvSpPr>
          <p:spPr>
            <a:xfrm>
              <a:off x="4217" y="1358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9" name="Google Shape;3549;p40"/>
            <p:cNvSpPr/>
            <p:nvPr/>
          </p:nvSpPr>
          <p:spPr>
            <a:xfrm>
              <a:off x="4230" y="1653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0" name="Google Shape;3550;p40"/>
            <p:cNvGrpSpPr/>
            <p:nvPr/>
          </p:nvGrpSpPr>
          <p:grpSpPr>
            <a:xfrm>
              <a:off x="4737" y="1627"/>
              <a:ext cx="495" cy="17"/>
              <a:chOff x="616" y="2568"/>
              <a:chExt cx="616" cy="16"/>
            </a:xfrm>
          </p:grpSpPr>
          <p:sp>
            <p:nvSpPr>
              <p:cNvPr id="3551" name="Google Shape;3551;p40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2" name="Google Shape;3552;p40"/>
              <p:cNvSpPr/>
              <p:nvPr/>
            </p:nvSpPr>
            <p:spPr>
              <a:xfrm>
                <a:off x="632" y="2584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53" name="Google Shape;3553;p40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54" name="Google Shape;3554;p40"/>
            <p:cNvGrpSpPr/>
            <p:nvPr/>
          </p:nvGrpSpPr>
          <p:grpSpPr>
            <a:xfrm>
              <a:off x="4737" y="1327"/>
              <a:ext cx="495" cy="18"/>
              <a:chOff x="611" y="2568"/>
              <a:chExt cx="616" cy="18"/>
            </a:xfrm>
          </p:grpSpPr>
          <p:sp>
            <p:nvSpPr>
              <p:cNvPr id="3555" name="Google Shape;3555;p40"/>
              <p:cNvSpPr/>
              <p:nvPr/>
            </p:nvSpPr>
            <p:spPr>
              <a:xfrm>
                <a:off x="611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40"/>
              <p:cNvSpPr/>
              <p:nvPr/>
            </p:nvSpPr>
            <p:spPr>
              <a:xfrm>
                <a:off x="627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57" name="Google Shape;3557;p40"/>
            <p:cNvSpPr/>
            <p:nvPr/>
          </p:nvSpPr>
          <p:spPr>
            <a:xfrm>
              <a:off x="5250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8" name="Google Shape;3558;p40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9" name="Google Shape;3559;p40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0" name="Google Shape;3560;p40"/>
            <p:cNvSpPr/>
            <p:nvPr/>
          </p:nvSpPr>
          <p:spPr>
            <a:xfrm>
              <a:off x="5520" y="2612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1" name="Google Shape;3561;p40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2" name="Google Shape;3562;p40"/>
            <p:cNvSpPr/>
            <p:nvPr/>
          </p:nvSpPr>
          <p:spPr>
            <a:xfrm>
              <a:off x="4140" y="2677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3" name="Google Shape;3563;p40"/>
            <p:cNvSpPr/>
            <p:nvPr/>
          </p:nvSpPr>
          <p:spPr>
            <a:xfrm>
              <a:off x="4204" y="2712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4" name="Google Shape;3564;p40"/>
            <p:cNvSpPr/>
            <p:nvPr/>
          </p:nvSpPr>
          <p:spPr>
            <a:xfrm>
              <a:off x="4307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5" name="Google Shape;3565;p40"/>
            <p:cNvSpPr/>
            <p:nvPr/>
          </p:nvSpPr>
          <p:spPr>
            <a:xfrm>
              <a:off x="4487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6" name="Google Shape;3566;p40"/>
            <p:cNvSpPr/>
            <p:nvPr/>
          </p:nvSpPr>
          <p:spPr>
            <a:xfrm>
              <a:off x="4660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7" name="Google Shape;3567;p40"/>
            <p:cNvSpPr/>
            <p:nvPr/>
          </p:nvSpPr>
          <p:spPr>
            <a:xfrm>
              <a:off x="5064" y="1835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8" name="Google Shape;3568;p40"/>
          <p:cNvGrpSpPr/>
          <p:nvPr/>
        </p:nvGrpSpPr>
        <p:grpSpPr>
          <a:xfrm flipH="1">
            <a:off x="7382431" y="3062816"/>
            <a:ext cx="894159" cy="878715"/>
            <a:chOff x="-44" y="1473"/>
            <a:chExt cx="981" cy="1105"/>
          </a:xfrm>
        </p:grpSpPr>
        <p:pic>
          <p:nvPicPr>
            <p:cNvPr id="3569" name="Google Shape;3569;p40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0" name="Google Shape;3570;p40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1" name="Google Shape;3571;p40"/>
          <p:cNvSpPr txBox="1"/>
          <p:nvPr/>
        </p:nvSpPr>
        <p:spPr>
          <a:xfrm>
            <a:off x="594615" y="4137403"/>
            <a:ext cx="16491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server, with</a:t>
            </a:r>
            <a:endParaRPr sz="1100"/>
          </a:p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file of F bits </a:t>
            </a:r>
            <a:endParaRPr sz="1100"/>
          </a:p>
          <a:p>
            <a:pPr marL="0" marR="0" lvl="0" indent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send to client</a:t>
            </a:r>
            <a:endParaRPr sz="1100"/>
          </a:p>
        </p:txBody>
      </p:sp>
      <p:sp>
        <p:nvSpPr>
          <p:cNvPr id="3572" name="Google Shape;3572;p40"/>
          <p:cNvSpPr txBox="1"/>
          <p:nvPr/>
        </p:nvSpPr>
        <p:spPr>
          <a:xfrm>
            <a:off x="2323444" y="3702008"/>
            <a:ext cx="129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 sz="110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8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 sz="1100"/>
          </a:p>
        </p:txBody>
      </p:sp>
      <p:sp>
        <p:nvSpPr>
          <p:cNvPr id="3573" name="Google Shape;3573;p40"/>
          <p:cNvSpPr txBox="1"/>
          <p:nvPr/>
        </p:nvSpPr>
        <p:spPr>
          <a:xfrm>
            <a:off x="5413329" y="3704372"/>
            <a:ext cx="1292100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link capacity</a:t>
            </a:r>
            <a:endParaRPr sz="1100"/>
          </a:p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</a:t>
            </a:r>
            <a:r>
              <a:rPr lang="en" sz="24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8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 sz="1100"/>
          </a:p>
        </p:txBody>
      </p:sp>
      <p:grpSp>
        <p:nvGrpSpPr>
          <p:cNvPr id="3574" name="Google Shape;3574;p40"/>
          <p:cNvGrpSpPr/>
          <p:nvPr/>
        </p:nvGrpSpPr>
        <p:grpSpPr>
          <a:xfrm>
            <a:off x="526211" y="3732466"/>
            <a:ext cx="6673668" cy="923437"/>
            <a:chOff x="-299" y="3658"/>
            <a:chExt cx="5605" cy="776"/>
          </a:xfrm>
        </p:grpSpPr>
        <p:sp>
          <p:nvSpPr>
            <p:cNvPr id="3575" name="Google Shape;3575;p40"/>
            <p:cNvSpPr txBox="1"/>
            <p:nvPr/>
          </p:nvSpPr>
          <p:spPr>
            <a:xfrm>
              <a:off x="-299" y="3834"/>
              <a:ext cx="15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server sends bits </a:t>
              </a:r>
              <a:endParaRPr sz="110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(fluid) into pipe</a:t>
              </a:r>
              <a:endParaRPr sz="110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76" name="Google Shape;3576;p40"/>
            <p:cNvSpPr txBox="1"/>
            <p:nvPr/>
          </p:nvSpPr>
          <p:spPr>
            <a:xfrm>
              <a:off x="1089" y="3661"/>
              <a:ext cx="18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 </a:t>
              </a: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pipe that can carry</a:t>
              </a:r>
              <a:endParaRPr sz="110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 sz="110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</a:t>
              </a:r>
              <a:r>
                <a:rPr lang="en" sz="1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" sz="2400" b="0" i="1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sz="1800" b="0" i="1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 sz="1100"/>
            </a:p>
          </p:txBody>
        </p:sp>
        <p:sp>
          <p:nvSpPr>
            <p:cNvPr id="3577" name="Google Shape;3577;p40"/>
            <p:cNvSpPr txBox="1"/>
            <p:nvPr/>
          </p:nvSpPr>
          <p:spPr>
            <a:xfrm>
              <a:off x="3506" y="3658"/>
              <a:ext cx="1800" cy="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pipe that can carry</a:t>
              </a:r>
              <a:endParaRPr sz="110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fluid at rate</a:t>
              </a:r>
              <a:endParaRPr sz="1100"/>
            </a:p>
            <a:p>
              <a:pPr marL="0" marR="0" lvl="0" indent="0" algn="ctr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r>
                <a:rPr lang="en" sz="1800" b="0" i="1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(R</a:t>
              </a:r>
              <a:r>
                <a:rPr lang="en" sz="2400" b="0" i="1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" sz="1800" b="0" i="1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bits/sec)</a:t>
              </a:r>
              <a:endParaRPr sz="1100"/>
            </a:p>
          </p:txBody>
        </p:sp>
      </p:grpSp>
      <p:grpSp>
        <p:nvGrpSpPr>
          <p:cNvPr id="3578" name="Google Shape;3578;p40"/>
          <p:cNvGrpSpPr/>
          <p:nvPr/>
        </p:nvGrpSpPr>
        <p:grpSpPr>
          <a:xfrm>
            <a:off x="1553497" y="3010418"/>
            <a:ext cx="5869912" cy="661273"/>
            <a:chOff x="2071329" y="4013891"/>
            <a:chExt cx="7826549" cy="881698"/>
          </a:xfrm>
        </p:grpSpPr>
        <p:sp>
          <p:nvSpPr>
            <p:cNvPr id="3579" name="Google Shape;3579;p40"/>
            <p:cNvSpPr/>
            <p:nvPr/>
          </p:nvSpPr>
          <p:spPr>
            <a:xfrm>
              <a:off x="9008978" y="4275842"/>
              <a:ext cx="888900" cy="485700"/>
            </a:xfrm>
            <a:prstGeom prst="rightArrow">
              <a:avLst>
                <a:gd name="adj1" fmla="val 50000"/>
                <a:gd name="adj2" fmla="val 45752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580" name="Google Shape;3580;p40"/>
            <p:cNvGrpSpPr/>
            <p:nvPr/>
          </p:nvGrpSpPr>
          <p:grpSpPr>
            <a:xfrm>
              <a:off x="3016469" y="4319954"/>
              <a:ext cx="2207139" cy="471760"/>
              <a:chOff x="2249" y="3430"/>
              <a:chExt cx="1320" cy="308"/>
            </a:xfrm>
          </p:grpSpPr>
          <p:sp>
            <p:nvSpPr>
              <p:cNvPr id="3581" name="Google Shape;3581;p40"/>
              <p:cNvSpPr/>
              <p:nvPr/>
            </p:nvSpPr>
            <p:spPr>
              <a:xfrm>
                <a:off x="3569" y="3433"/>
                <a:ext cx="0" cy="3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82" name="Google Shape;3582;p40"/>
              <p:cNvSpPr/>
              <p:nvPr/>
            </p:nvSpPr>
            <p:spPr>
              <a:xfrm>
                <a:off x="2275" y="3433"/>
                <a:ext cx="120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83" name="Google Shape;3583;p40"/>
              <p:cNvSpPr/>
              <p:nvPr/>
            </p:nvSpPr>
            <p:spPr>
              <a:xfrm>
                <a:off x="2249" y="3430"/>
                <a:ext cx="0" cy="300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84" name="Google Shape;3584;p40"/>
              <p:cNvSpPr/>
              <p:nvPr/>
            </p:nvSpPr>
            <p:spPr>
              <a:xfrm>
                <a:off x="3562" y="3438"/>
                <a:ext cx="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3585" name="Google Shape;3585;p40"/>
            <p:cNvGrpSpPr/>
            <p:nvPr/>
          </p:nvGrpSpPr>
          <p:grpSpPr>
            <a:xfrm>
              <a:off x="6475852" y="4196543"/>
              <a:ext cx="2662748" cy="699046"/>
              <a:chOff x="2249" y="3430"/>
              <a:chExt cx="1320" cy="308"/>
            </a:xfrm>
          </p:grpSpPr>
          <p:sp>
            <p:nvSpPr>
              <p:cNvPr id="3586" name="Google Shape;3586;p40"/>
              <p:cNvSpPr/>
              <p:nvPr/>
            </p:nvSpPr>
            <p:spPr>
              <a:xfrm>
                <a:off x="3569" y="3433"/>
                <a:ext cx="0" cy="3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87" name="Google Shape;3587;p40"/>
              <p:cNvSpPr/>
              <p:nvPr/>
            </p:nvSpPr>
            <p:spPr>
              <a:xfrm>
                <a:off x="2275" y="3433"/>
                <a:ext cx="120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88" name="Google Shape;3588;p40"/>
              <p:cNvSpPr/>
              <p:nvPr/>
            </p:nvSpPr>
            <p:spPr>
              <a:xfrm>
                <a:off x="2249" y="3430"/>
                <a:ext cx="0" cy="300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3589" name="Google Shape;3589;p40"/>
              <p:cNvSpPr/>
              <p:nvPr/>
            </p:nvSpPr>
            <p:spPr>
              <a:xfrm>
                <a:off x="3562" y="3438"/>
                <a:ext cx="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3590" name="Google Shape;3590;p40"/>
            <p:cNvSpPr/>
            <p:nvPr/>
          </p:nvSpPr>
          <p:spPr>
            <a:xfrm>
              <a:off x="5295542" y="4258379"/>
              <a:ext cx="1279500" cy="485700"/>
            </a:xfrm>
            <a:prstGeom prst="rightArrow">
              <a:avLst>
                <a:gd name="adj1" fmla="val 50000"/>
                <a:gd name="adj2" fmla="val 65850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91" name="Google Shape;3591;p40"/>
            <p:cNvSpPr/>
            <p:nvPr/>
          </p:nvSpPr>
          <p:spPr>
            <a:xfrm rot="10800000" flipH="1">
              <a:off x="2071329" y="4013891"/>
              <a:ext cx="974700" cy="72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40"/>
            <p:cNvSpPr txBox="1"/>
            <p:nvPr/>
          </p:nvSpPr>
          <p:spPr>
            <a:xfrm flipH="1">
              <a:off x="2071350" y="4013900"/>
              <a:ext cx="974700" cy="720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93" name="Google Shape;3593;p40"/>
          <p:cNvCxnSpPr/>
          <p:nvPr/>
        </p:nvCxnSpPr>
        <p:spPr>
          <a:xfrm>
            <a:off x="1997583" y="3717123"/>
            <a:ext cx="0" cy="37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4" name="Google Shape;3594;p40"/>
          <p:cNvCxnSpPr/>
          <p:nvPr/>
        </p:nvCxnSpPr>
        <p:spPr>
          <a:xfrm>
            <a:off x="2753438" y="3428506"/>
            <a:ext cx="0" cy="37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95" name="Google Shape;3595;p40"/>
          <p:cNvCxnSpPr/>
          <p:nvPr/>
        </p:nvCxnSpPr>
        <p:spPr>
          <a:xfrm>
            <a:off x="5829878" y="3431164"/>
            <a:ext cx="0" cy="37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41"/>
          <p:cNvSpPr txBox="1">
            <a:spLocks noGrp="1"/>
          </p:cNvSpPr>
          <p:nvPr>
            <p:ph type="title"/>
          </p:nvPr>
        </p:nvSpPr>
        <p:spPr>
          <a:xfrm>
            <a:off x="618950" y="218960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Throughput</a:t>
            </a:r>
            <a:endParaRPr sz="3300"/>
          </a:p>
        </p:txBody>
      </p:sp>
      <p:grpSp>
        <p:nvGrpSpPr>
          <p:cNvPr id="3602" name="Google Shape;3602;p41"/>
          <p:cNvGrpSpPr/>
          <p:nvPr/>
        </p:nvGrpSpPr>
        <p:grpSpPr>
          <a:xfrm>
            <a:off x="3737937" y="3184274"/>
            <a:ext cx="684755" cy="311918"/>
            <a:chOff x="1871277" y="1576320"/>
            <a:chExt cx="1128469" cy="437841"/>
          </a:xfrm>
        </p:grpSpPr>
        <p:sp>
          <p:nvSpPr>
            <p:cNvPr id="3603" name="Google Shape;3603;p41"/>
            <p:cNvSpPr/>
            <p:nvPr/>
          </p:nvSpPr>
          <p:spPr>
            <a:xfrm rot="10800000" flipH="1">
              <a:off x="1874446" y="1694661"/>
              <a:ext cx="1125300" cy="31950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80808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4" name="Google Shape;3604;p41"/>
            <p:cNvSpPr/>
            <p:nvPr/>
          </p:nvSpPr>
          <p:spPr>
            <a:xfrm>
              <a:off x="1871277" y="1740080"/>
              <a:ext cx="1128300" cy="115200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5" name="Google Shape;3605;p41"/>
            <p:cNvSpPr/>
            <p:nvPr/>
          </p:nvSpPr>
          <p:spPr>
            <a:xfrm rot="10800000" flipH="1">
              <a:off x="1871277" y="1576320"/>
              <a:ext cx="1125300" cy="319500"/>
            </a:xfrm>
            <a:prstGeom prst="ellipse">
              <a:avLst/>
            </a:prstGeom>
            <a:solidFill>
              <a:srgbClr val="BFBFB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80808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6" name="Google Shape;3606;p41"/>
            <p:cNvSpPr/>
            <p:nvPr/>
          </p:nvSpPr>
          <p:spPr>
            <a:xfrm>
              <a:off x="2159748" y="1673231"/>
              <a:ext cx="546002" cy="161854"/>
            </a:xfrm>
            <a:custGeom>
              <a:avLst/>
              <a:gdLst/>
              <a:ahLst/>
              <a:cxnLst/>
              <a:rect l="l" t="t" r="r" b="b"/>
              <a:pathLst>
                <a:path w="3076069" h="1321259" extrusionOk="0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7" name="Google Shape;3607;p41"/>
            <p:cNvSpPr/>
            <p:nvPr/>
          </p:nvSpPr>
          <p:spPr>
            <a:xfrm>
              <a:off x="2102655" y="1633103"/>
              <a:ext cx="660913" cy="111954"/>
            </a:xfrm>
            <a:custGeom>
              <a:avLst/>
              <a:gdLst/>
              <a:ahLst/>
              <a:cxnLst/>
              <a:rect l="l" t="t" r="r" b="b"/>
              <a:pathLst>
                <a:path w="3723451" h="932950" extrusionOk="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8" name="Google Shape;3608;p41"/>
            <p:cNvSpPr/>
            <p:nvPr/>
          </p:nvSpPr>
          <p:spPr>
            <a:xfrm>
              <a:off x="2536889" y="1727776"/>
              <a:ext cx="242571" cy="97184"/>
            </a:xfrm>
            <a:custGeom>
              <a:avLst/>
              <a:gdLst/>
              <a:ahLst/>
              <a:cxnLst/>
              <a:rect l="l" t="t" r="r" b="b"/>
              <a:pathLst>
                <a:path w="1366596" h="809868" extrusionOk="0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9" name="Google Shape;3609;p41"/>
            <p:cNvSpPr/>
            <p:nvPr/>
          </p:nvSpPr>
          <p:spPr>
            <a:xfrm>
              <a:off x="2089977" y="1730144"/>
              <a:ext cx="239304" cy="96954"/>
            </a:xfrm>
            <a:custGeom>
              <a:avLst/>
              <a:gdLst/>
              <a:ahLst/>
              <a:cxnLst/>
              <a:rect l="l" t="t" r="r" b="b"/>
              <a:pathLst>
                <a:path w="1348191" h="791462" extrusionOk="0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10" name="Google Shape;3610;p41"/>
            <p:cNvCxnSpPr>
              <a:endCxn id="3605" idx="2"/>
            </p:cNvCxnSpPr>
            <p:nvPr/>
          </p:nvCxnSpPr>
          <p:spPr>
            <a:xfrm rot="10800000">
              <a:off x="1871277" y="1736070"/>
              <a:ext cx="3300" cy="12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5" dist="19939" dir="5400000" algn="tl" rotWithShape="0">
                <a:srgbClr val="808080">
                  <a:alpha val="37650"/>
                </a:srgbClr>
              </a:outerShdw>
            </a:effectLst>
          </p:spPr>
        </p:cxnSp>
        <p:cxnSp>
          <p:nvCxnSpPr>
            <p:cNvPr id="3611" name="Google Shape;3611;p41"/>
            <p:cNvCxnSpPr/>
            <p:nvPr/>
          </p:nvCxnSpPr>
          <p:spPr>
            <a:xfrm rot="10800000">
              <a:off x="2996348" y="1734951"/>
              <a:ext cx="3300" cy="12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5" dist="19939" dir="5400000" algn="tl" rotWithShape="0">
                <a:srgbClr val="808080">
                  <a:alpha val="37650"/>
                </a:srgbClr>
              </a:outerShdw>
            </a:effectLst>
          </p:spPr>
        </p:cxnSp>
      </p:grpSp>
      <p:grpSp>
        <p:nvGrpSpPr>
          <p:cNvPr id="3612" name="Google Shape;3612;p41"/>
          <p:cNvGrpSpPr/>
          <p:nvPr/>
        </p:nvGrpSpPr>
        <p:grpSpPr>
          <a:xfrm>
            <a:off x="3703326" y="1738664"/>
            <a:ext cx="683514" cy="311918"/>
            <a:chOff x="1871277" y="1576320"/>
            <a:chExt cx="1128469" cy="437841"/>
          </a:xfrm>
        </p:grpSpPr>
        <p:sp>
          <p:nvSpPr>
            <p:cNvPr id="3613" name="Google Shape;3613;p41"/>
            <p:cNvSpPr/>
            <p:nvPr/>
          </p:nvSpPr>
          <p:spPr>
            <a:xfrm rot="10800000" flipH="1">
              <a:off x="1874446" y="1694661"/>
              <a:ext cx="1125300" cy="319500"/>
            </a:xfrm>
            <a:prstGeom prst="ellipse">
              <a:avLst/>
            </a:prstGeom>
            <a:gradFill>
              <a:gsLst>
                <a:gs pos="0">
                  <a:srgbClr val="262699"/>
                </a:gs>
                <a:gs pos="52999">
                  <a:srgbClr val="8585E0"/>
                </a:gs>
                <a:gs pos="100000">
                  <a:srgbClr val="262699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80808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4" name="Google Shape;3614;p41"/>
            <p:cNvSpPr/>
            <p:nvPr/>
          </p:nvSpPr>
          <p:spPr>
            <a:xfrm>
              <a:off x="1871277" y="1740080"/>
              <a:ext cx="1128300" cy="115200"/>
            </a:xfrm>
            <a:prstGeom prst="rect">
              <a:avLst/>
            </a:prstGeom>
            <a:gradFill>
              <a:gsLst>
                <a:gs pos="0">
                  <a:srgbClr val="262699"/>
                </a:gs>
                <a:gs pos="52999">
                  <a:srgbClr val="8383E0"/>
                </a:gs>
                <a:gs pos="100000">
                  <a:srgbClr val="262699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5" name="Google Shape;3615;p41"/>
            <p:cNvSpPr/>
            <p:nvPr/>
          </p:nvSpPr>
          <p:spPr>
            <a:xfrm rot="10800000" flipH="1">
              <a:off x="1871277" y="1576320"/>
              <a:ext cx="1125300" cy="319500"/>
            </a:xfrm>
            <a:prstGeom prst="ellipse">
              <a:avLst/>
            </a:prstGeom>
            <a:solidFill>
              <a:srgbClr val="BFBFB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3000" dir="5400000" rotWithShape="0">
                <a:srgbClr val="80808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6" name="Google Shape;3616;p41"/>
            <p:cNvSpPr/>
            <p:nvPr/>
          </p:nvSpPr>
          <p:spPr>
            <a:xfrm>
              <a:off x="2160249" y="1673231"/>
              <a:ext cx="546002" cy="161854"/>
            </a:xfrm>
            <a:custGeom>
              <a:avLst/>
              <a:gdLst/>
              <a:ahLst/>
              <a:cxnLst/>
              <a:rect l="l" t="t" r="r" b="b"/>
              <a:pathLst>
                <a:path w="3076069" h="1321259" extrusionOk="0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8383E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7" name="Google Shape;3617;p41"/>
            <p:cNvSpPr/>
            <p:nvPr/>
          </p:nvSpPr>
          <p:spPr>
            <a:xfrm>
              <a:off x="2102655" y="1633103"/>
              <a:ext cx="660913" cy="111954"/>
            </a:xfrm>
            <a:custGeom>
              <a:avLst/>
              <a:gdLst/>
              <a:ahLst/>
              <a:cxnLst/>
              <a:rect l="l" t="t" r="r" b="b"/>
              <a:pathLst>
                <a:path w="3723451" h="932950" extrusionOk="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8" name="Google Shape;3618;p41"/>
            <p:cNvSpPr/>
            <p:nvPr/>
          </p:nvSpPr>
          <p:spPr>
            <a:xfrm>
              <a:off x="2536889" y="1727776"/>
              <a:ext cx="242571" cy="97184"/>
            </a:xfrm>
            <a:custGeom>
              <a:avLst/>
              <a:gdLst/>
              <a:ahLst/>
              <a:cxnLst/>
              <a:rect l="l" t="t" r="r" b="b"/>
              <a:pathLst>
                <a:path w="1366596" h="809868" extrusionOk="0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9" name="Google Shape;3619;p41"/>
            <p:cNvSpPr/>
            <p:nvPr/>
          </p:nvSpPr>
          <p:spPr>
            <a:xfrm>
              <a:off x="2089977" y="1730144"/>
              <a:ext cx="239304" cy="96954"/>
            </a:xfrm>
            <a:custGeom>
              <a:avLst/>
              <a:gdLst/>
              <a:ahLst/>
              <a:cxnLst/>
              <a:rect l="l" t="t" r="r" b="b"/>
              <a:pathLst>
                <a:path w="1348191" h="791462" extrusionOk="0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20" name="Google Shape;3620;p41"/>
            <p:cNvCxnSpPr>
              <a:endCxn id="3615" idx="2"/>
            </p:cNvCxnSpPr>
            <p:nvPr/>
          </p:nvCxnSpPr>
          <p:spPr>
            <a:xfrm rot="10800000">
              <a:off x="1871277" y="1736070"/>
              <a:ext cx="3300" cy="12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5" dist="19939" dir="5400000" algn="tl" rotWithShape="0">
                <a:srgbClr val="808080">
                  <a:alpha val="37650"/>
                </a:srgbClr>
              </a:outerShdw>
            </a:effectLst>
          </p:spPr>
        </p:cxnSp>
        <p:cxnSp>
          <p:nvCxnSpPr>
            <p:cNvPr id="3621" name="Google Shape;3621;p41"/>
            <p:cNvCxnSpPr/>
            <p:nvPr/>
          </p:nvCxnSpPr>
          <p:spPr>
            <a:xfrm rot="10800000">
              <a:off x="2996348" y="1734951"/>
              <a:ext cx="3300" cy="123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40005" dist="19939" dir="5400000" algn="tl" rotWithShape="0">
                <a:srgbClr val="808080">
                  <a:alpha val="37650"/>
                </a:srgbClr>
              </a:outerShdw>
            </a:effectLst>
          </p:spPr>
        </p:cxnSp>
      </p:grpSp>
      <p:grpSp>
        <p:nvGrpSpPr>
          <p:cNvPr id="3622" name="Google Shape;3622;p41"/>
          <p:cNvGrpSpPr/>
          <p:nvPr/>
        </p:nvGrpSpPr>
        <p:grpSpPr>
          <a:xfrm>
            <a:off x="1719686" y="1493423"/>
            <a:ext cx="263198" cy="658322"/>
            <a:chOff x="4140" y="429"/>
            <a:chExt cx="1419" cy="2400"/>
          </a:xfrm>
        </p:grpSpPr>
        <p:sp>
          <p:nvSpPr>
            <p:cNvPr id="3623" name="Google Shape;3623;p41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4" name="Google Shape;3624;p41"/>
            <p:cNvSpPr/>
            <p:nvPr/>
          </p:nvSpPr>
          <p:spPr>
            <a:xfrm>
              <a:off x="4204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5" name="Google Shape;3625;p41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6" name="Google Shape;3626;p4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7" name="Google Shape;3627;p41"/>
            <p:cNvSpPr/>
            <p:nvPr/>
          </p:nvSpPr>
          <p:spPr>
            <a:xfrm>
              <a:off x="4211" y="694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28" name="Google Shape;3628;p41"/>
            <p:cNvGrpSpPr/>
            <p:nvPr/>
          </p:nvGrpSpPr>
          <p:grpSpPr>
            <a:xfrm>
              <a:off x="4750" y="668"/>
              <a:ext cx="494" cy="17"/>
              <a:chOff x="615" y="2568"/>
              <a:chExt cx="616" cy="16"/>
            </a:xfrm>
          </p:grpSpPr>
          <p:sp>
            <p:nvSpPr>
              <p:cNvPr id="3629" name="Google Shape;3629;p41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0" name="Google Shape;3630;p41"/>
              <p:cNvSpPr/>
              <p:nvPr/>
            </p:nvSpPr>
            <p:spPr>
              <a:xfrm>
                <a:off x="631" y="2584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1" name="Google Shape;3631;p41"/>
            <p:cNvSpPr/>
            <p:nvPr/>
          </p:nvSpPr>
          <p:spPr>
            <a:xfrm>
              <a:off x="4223" y="1019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2" name="Google Shape;3632;p41"/>
            <p:cNvGrpSpPr/>
            <p:nvPr/>
          </p:nvGrpSpPr>
          <p:grpSpPr>
            <a:xfrm>
              <a:off x="4749" y="993"/>
              <a:ext cx="494" cy="17"/>
              <a:chOff x="617" y="2567"/>
              <a:chExt cx="617" cy="18"/>
            </a:xfrm>
          </p:grpSpPr>
          <p:sp>
            <p:nvSpPr>
              <p:cNvPr id="3633" name="Google Shape;3633;p41"/>
              <p:cNvSpPr/>
              <p:nvPr/>
            </p:nvSpPr>
            <p:spPr>
              <a:xfrm>
                <a:off x="617" y="2567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4" name="Google Shape;3634;p41"/>
              <p:cNvSpPr/>
              <p:nvPr/>
            </p:nvSpPr>
            <p:spPr>
              <a:xfrm>
                <a:off x="634" y="2585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35" name="Google Shape;3635;p41"/>
            <p:cNvSpPr/>
            <p:nvPr/>
          </p:nvSpPr>
          <p:spPr>
            <a:xfrm>
              <a:off x="4217" y="1358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6" name="Google Shape;3636;p41"/>
            <p:cNvSpPr/>
            <p:nvPr/>
          </p:nvSpPr>
          <p:spPr>
            <a:xfrm>
              <a:off x="4230" y="1653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37" name="Google Shape;3637;p41"/>
            <p:cNvGrpSpPr/>
            <p:nvPr/>
          </p:nvGrpSpPr>
          <p:grpSpPr>
            <a:xfrm>
              <a:off x="4737" y="1627"/>
              <a:ext cx="495" cy="17"/>
              <a:chOff x="616" y="2568"/>
              <a:chExt cx="616" cy="16"/>
            </a:xfrm>
          </p:grpSpPr>
          <p:sp>
            <p:nvSpPr>
              <p:cNvPr id="3638" name="Google Shape;3638;p41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9" name="Google Shape;3639;p41"/>
              <p:cNvSpPr/>
              <p:nvPr/>
            </p:nvSpPr>
            <p:spPr>
              <a:xfrm>
                <a:off x="632" y="2584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0" name="Google Shape;3640;p4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1" name="Google Shape;3641;p41"/>
            <p:cNvGrpSpPr/>
            <p:nvPr/>
          </p:nvGrpSpPr>
          <p:grpSpPr>
            <a:xfrm>
              <a:off x="4737" y="1328"/>
              <a:ext cx="495" cy="17"/>
              <a:chOff x="611" y="2569"/>
              <a:chExt cx="616" cy="17"/>
            </a:xfrm>
          </p:grpSpPr>
          <p:sp>
            <p:nvSpPr>
              <p:cNvPr id="3642" name="Google Shape;3642;p41"/>
              <p:cNvSpPr/>
              <p:nvPr/>
            </p:nvSpPr>
            <p:spPr>
              <a:xfrm>
                <a:off x="611" y="2569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3" name="Google Shape;3643;p41"/>
              <p:cNvSpPr/>
              <p:nvPr/>
            </p:nvSpPr>
            <p:spPr>
              <a:xfrm>
                <a:off x="627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44" name="Google Shape;3644;p41"/>
            <p:cNvSpPr/>
            <p:nvPr/>
          </p:nvSpPr>
          <p:spPr>
            <a:xfrm>
              <a:off x="5250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5" name="Google Shape;3645;p4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6" name="Google Shape;3646;p4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7" name="Google Shape;3647;p41"/>
            <p:cNvSpPr/>
            <p:nvPr/>
          </p:nvSpPr>
          <p:spPr>
            <a:xfrm>
              <a:off x="5520" y="2612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8" name="Google Shape;3648;p4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9" name="Google Shape;3649;p41"/>
            <p:cNvSpPr/>
            <p:nvPr/>
          </p:nvSpPr>
          <p:spPr>
            <a:xfrm>
              <a:off x="4140" y="2677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0" name="Google Shape;3650;p41"/>
            <p:cNvSpPr/>
            <p:nvPr/>
          </p:nvSpPr>
          <p:spPr>
            <a:xfrm>
              <a:off x="4204" y="2712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1" name="Google Shape;3651;p41"/>
            <p:cNvSpPr/>
            <p:nvPr/>
          </p:nvSpPr>
          <p:spPr>
            <a:xfrm>
              <a:off x="4307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2" name="Google Shape;3652;p41"/>
            <p:cNvSpPr/>
            <p:nvPr/>
          </p:nvSpPr>
          <p:spPr>
            <a:xfrm>
              <a:off x="4487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3" name="Google Shape;3653;p41"/>
            <p:cNvSpPr/>
            <p:nvPr/>
          </p:nvSpPr>
          <p:spPr>
            <a:xfrm>
              <a:off x="4660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4" name="Google Shape;3654;p41"/>
            <p:cNvSpPr/>
            <p:nvPr/>
          </p:nvSpPr>
          <p:spPr>
            <a:xfrm>
              <a:off x="5064" y="1835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55" name="Google Shape;3655;p41"/>
          <p:cNvSpPr txBox="1"/>
          <p:nvPr/>
        </p:nvSpPr>
        <p:spPr>
          <a:xfrm>
            <a:off x="898154" y="1021317"/>
            <a:ext cx="6112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0"/>
              </a:buClr>
              <a:buSzPts val="2100"/>
              <a:buFont typeface="Noto Sans Symbols"/>
              <a:buNone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2100" i="1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&lt; R</a:t>
            </a:r>
            <a:r>
              <a:rPr lang="en" sz="2100" i="1" baseline="-25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2100" i="1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 sz="1100"/>
          </a:p>
        </p:txBody>
      </p:sp>
      <p:grpSp>
        <p:nvGrpSpPr>
          <p:cNvPr id="3656" name="Google Shape;3656;p41"/>
          <p:cNvGrpSpPr/>
          <p:nvPr/>
        </p:nvGrpSpPr>
        <p:grpSpPr>
          <a:xfrm>
            <a:off x="2059013" y="1757741"/>
            <a:ext cx="1522972" cy="277899"/>
            <a:chOff x="2249" y="3430"/>
            <a:chExt cx="1320" cy="308"/>
          </a:xfrm>
        </p:grpSpPr>
        <p:sp>
          <p:nvSpPr>
            <p:cNvPr id="3657" name="Google Shape;3657;p41"/>
            <p:cNvSpPr/>
            <p:nvPr/>
          </p:nvSpPr>
          <p:spPr>
            <a:xfrm>
              <a:off x="3569" y="3433"/>
              <a:ext cx="0" cy="3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8" name="Google Shape;3658;p41"/>
            <p:cNvSpPr/>
            <p:nvPr/>
          </p:nvSpPr>
          <p:spPr>
            <a:xfrm>
              <a:off x="2275" y="3433"/>
              <a:ext cx="1200" cy="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12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1"/>
            <p:cNvSpPr/>
            <p:nvPr/>
          </p:nvSpPr>
          <p:spPr>
            <a:xfrm>
              <a:off x="2249" y="3430"/>
              <a:ext cx="0" cy="300"/>
            </a:xfrm>
            <a:prstGeom prst="ellipse">
              <a:avLst/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1"/>
            <p:cNvSpPr/>
            <p:nvPr/>
          </p:nvSpPr>
          <p:spPr>
            <a:xfrm>
              <a:off x="3562" y="3438"/>
              <a:ext cx="0" cy="3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50000">
                  <a:srgbClr val="B2B2B2"/>
                </a:gs>
                <a:gs pos="100000">
                  <a:srgbClr val="FFFF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1" name="Google Shape;3661;p41"/>
          <p:cNvSpPr txBox="1"/>
          <p:nvPr/>
        </p:nvSpPr>
        <p:spPr>
          <a:xfrm>
            <a:off x="1900661" y="1703056"/>
            <a:ext cx="1939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R</a:t>
            </a:r>
            <a:r>
              <a:rPr lang="en" sz="21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500" baseline="-25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bits/sec</a:t>
            </a:r>
            <a:endParaRPr sz="1100"/>
          </a:p>
        </p:txBody>
      </p:sp>
      <p:sp>
        <p:nvSpPr>
          <p:cNvPr id="3662" name="Google Shape;3662;p41"/>
          <p:cNvSpPr/>
          <p:nvPr/>
        </p:nvSpPr>
        <p:spPr>
          <a:xfrm rot="10800000" flipH="1">
            <a:off x="1450604" y="1583927"/>
            <a:ext cx="671544" cy="42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w="9525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41"/>
          <p:cNvSpPr txBox="1"/>
          <p:nvPr/>
        </p:nvSpPr>
        <p:spPr>
          <a:xfrm flipH="1">
            <a:off x="1450562" y="1583906"/>
            <a:ext cx="671544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4" name="Google Shape;3664;p41"/>
          <p:cNvSpPr/>
          <p:nvPr/>
        </p:nvSpPr>
        <p:spPr>
          <a:xfrm>
            <a:off x="6126188" y="1738691"/>
            <a:ext cx="706200" cy="284700"/>
          </a:xfrm>
          <a:prstGeom prst="rightArrow">
            <a:avLst>
              <a:gd name="adj1" fmla="val 50000"/>
              <a:gd name="adj2" fmla="val 53870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w="9525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5" name="Google Shape;3665;p41"/>
          <p:cNvGrpSpPr/>
          <p:nvPr/>
        </p:nvGrpSpPr>
        <p:grpSpPr>
          <a:xfrm>
            <a:off x="4589097" y="1657780"/>
            <a:ext cx="2027396" cy="514262"/>
            <a:chOff x="3130" y="3069"/>
            <a:chExt cx="1851" cy="440"/>
          </a:xfrm>
        </p:grpSpPr>
        <p:grpSp>
          <p:nvGrpSpPr>
            <p:cNvPr id="3666" name="Google Shape;3666;p41"/>
            <p:cNvGrpSpPr/>
            <p:nvPr/>
          </p:nvGrpSpPr>
          <p:grpSpPr>
            <a:xfrm>
              <a:off x="3130" y="3069"/>
              <a:ext cx="1677" cy="440"/>
              <a:chOff x="2249" y="3430"/>
              <a:chExt cx="1320" cy="308"/>
            </a:xfrm>
          </p:grpSpPr>
          <p:sp>
            <p:nvSpPr>
              <p:cNvPr id="3667" name="Google Shape;3667;p41"/>
              <p:cNvSpPr/>
              <p:nvPr/>
            </p:nvSpPr>
            <p:spPr>
              <a:xfrm>
                <a:off x="3569" y="3433"/>
                <a:ext cx="0" cy="3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8" name="Google Shape;3668;p41"/>
              <p:cNvSpPr/>
              <p:nvPr/>
            </p:nvSpPr>
            <p:spPr>
              <a:xfrm>
                <a:off x="2275" y="3433"/>
                <a:ext cx="120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9" name="Google Shape;3669;p41"/>
              <p:cNvSpPr/>
              <p:nvPr/>
            </p:nvSpPr>
            <p:spPr>
              <a:xfrm>
                <a:off x="2249" y="3430"/>
                <a:ext cx="0" cy="300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0" name="Google Shape;3670;p41"/>
              <p:cNvSpPr/>
              <p:nvPr/>
            </p:nvSpPr>
            <p:spPr>
              <a:xfrm>
                <a:off x="3562" y="3438"/>
                <a:ext cx="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1" name="Google Shape;3671;p41"/>
            <p:cNvSpPr txBox="1"/>
            <p:nvPr/>
          </p:nvSpPr>
          <p:spPr>
            <a:xfrm>
              <a:off x="3181" y="3135"/>
              <a:ext cx="18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" sz="21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" sz="15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 sz="1100"/>
            </a:p>
          </p:txBody>
        </p:sp>
      </p:grpSp>
      <p:sp>
        <p:nvSpPr>
          <p:cNvPr id="3672" name="Google Shape;3672;p41"/>
          <p:cNvSpPr/>
          <p:nvPr/>
        </p:nvSpPr>
        <p:spPr>
          <a:xfrm>
            <a:off x="925538" y="2378093"/>
            <a:ext cx="6047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" sz="2100" i="1" baseline="-250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2100" i="1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&gt; R</a:t>
            </a:r>
            <a:r>
              <a:rPr lang="en" sz="2100" i="1" baseline="-250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2100" i="1" dirty="0">
                <a:solidFill>
                  <a:srgbClr val="FF33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" sz="21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What is average end-end throughput?</a:t>
            </a:r>
            <a:endParaRPr sz="1100" dirty="0"/>
          </a:p>
        </p:txBody>
      </p:sp>
      <p:grpSp>
        <p:nvGrpSpPr>
          <p:cNvPr id="3673" name="Google Shape;3673;p41"/>
          <p:cNvGrpSpPr/>
          <p:nvPr/>
        </p:nvGrpSpPr>
        <p:grpSpPr>
          <a:xfrm>
            <a:off x="1018402" y="3741393"/>
            <a:ext cx="6491288" cy="914401"/>
            <a:chOff x="186" y="3246"/>
            <a:chExt cx="5452" cy="768"/>
          </a:xfrm>
        </p:grpSpPr>
        <p:sp>
          <p:nvSpPr>
            <p:cNvPr id="3674" name="Google Shape;3674;p41"/>
            <p:cNvSpPr/>
            <p:nvPr/>
          </p:nvSpPr>
          <p:spPr>
            <a:xfrm>
              <a:off x="186" y="3414"/>
              <a:ext cx="5400" cy="6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5" name="Google Shape;3675;p41"/>
            <p:cNvSpPr txBox="1"/>
            <p:nvPr/>
          </p:nvSpPr>
          <p:spPr>
            <a:xfrm>
              <a:off x="238" y="3585"/>
              <a:ext cx="54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Calibri"/>
                <a:buNone/>
              </a:pPr>
              <a:r>
                <a:rPr lang="en" sz="21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link on end-end path that constrains  end-end throughput</a:t>
              </a:r>
              <a:endParaRPr sz="1100" dirty="0"/>
            </a:p>
          </p:txBody>
        </p:sp>
        <p:sp>
          <p:nvSpPr>
            <p:cNvPr id="3676" name="Google Shape;3676;p41"/>
            <p:cNvSpPr txBox="1"/>
            <p:nvPr/>
          </p:nvSpPr>
          <p:spPr>
            <a:xfrm>
              <a:off x="375" y="3246"/>
              <a:ext cx="1500" cy="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100"/>
                <a:buFont typeface="Calibri"/>
                <a:buNone/>
              </a:pPr>
              <a:r>
                <a:rPr lang="en" sz="21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bottleneck link</a:t>
              </a:r>
              <a:endParaRPr sz="1100"/>
            </a:p>
          </p:txBody>
        </p:sp>
      </p:grpSp>
      <p:sp>
        <p:nvSpPr>
          <p:cNvPr id="3677" name="Google Shape;3677;p41"/>
          <p:cNvSpPr/>
          <p:nvPr/>
        </p:nvSpPr>
        <p:spPr>
          <a:xfrm>
            <a:off x="3662786" y="1733929"/>
            <a:ext cx="1023900" cy="285900"/>
          </a:xfrm>
          <a:prstGeom prst="rightArrow">
            <a:avLst>
              <a:gd name="adj1" fmla="val 50000"/>
              <a:gd name="adj2" fmla="val 89583"/>
            </a:avLst>
          </a:prstGeom>
          <a:gradFill>
            <a:gsLst>
              <a:gs pos="0">
                <a:srgbClr val="FFFFFF"/>
              </a:gs>
              <a:gs pos="100000">
                <a:srgbClr val="CC0000"/>
              </a:gs>
            </a:gsLst>
            <a:lin ang="0" scaled="0"/>
          </a:gradFill>
          <a:ln w="9525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78" name="Google Shape;3678;p41"/>
          <p:cNvGrpSpPr/>
          <p:nvPr/>
        </p:nvGrpSpPr>
        <p:grpSpPr>
          <a:xfrm flipH="1">
            <a:off x="6794011" y="1618439"/>
            <a:ext cx="653654" cy="664394"/>
            <a:chOff x="-44" y="1473"/>
            <a:chExt cx="981" cy="1105"/>
          </a:xfrm>
        </p:grpSpPr>
        <p:pic>
          <p:nvPicPr>
            <p:cNvPr id="3679" name="Google Shape;3679;p4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80" name="Google Shape;3680;p4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1" name="Google Shape;3681;p41"/>
          <p:cNvSpPr/>
          <p:nvPr/>
        </p:nvSpPr>
        <p:spPr>
          <a:xfrm>
            <a:off x="1385119" y="1391029"/>
            <a:ext cx="306000" cy="323700"/>
          </a:xfrm>
          <a:prstGeom prst="can">
            <a:avLst>
              <a:gd name="adj" fmla="val 21398"/>
            </a:avLst>
          </a:prstGeom>
          <a:gradFill>
            <a:gsLst>
              <a:gs pos="0">
                <a:srgbClr val="000099"/>
              </a:gs>
              <a:gs pos="100000">
                <a:srgbClr val="FFFFFF"/>
              </a:gs>
            </a:gsLst>
            <a:lin ang="0" scaled="0"/>
          </a:gra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2" name="Google Shape;3682;p41"/>
          <p:cNvGrpSpPr/>
          <p:nvPr/>
        </p:nvGrpSpPr>
        <p:grpSpPr>
          <a:xfrm>
            <a:off x="1431554" y="2792585"/>
            <a:ext cx="6094798" cy="875204"/>
            <a:chOff x="775" y="2474"/>
            <a:chExt cx="5119" cy="735"/>
          </a:xfrm>
        </p:grpSpPr>
        <p:grpSp>
          <p:nvGrpSpPr>
            <p:cNvPr id="3683" name="Google Shape;3683;p41"/>
            <p:cNvGrpSpPr/>
            <p:nvPr/>
          </p:nvGrpSpPr>
          <p:grpSpPr>
            <a:xfrm>
              <a:off x="1056" y="2589"/>
              <a:ext cx="221" cy="553"/>
              <a:chOff x="4140" y="429"/>
              <a:chExt cx="1419" cy="2400"/>
            </a:xfrm>
          </p:grpSpPr>
          <p:sp>
            <p:nvSpPr>
              <p:cNvPr id="3684" name="Google Shape;3684;p41"/>
              <p:cNvSpPr/>
              <p:nvPr/>
            </p:nvSpPr>
            <p:spPr>
              <a:xfrm>
                <a:off x="5268" y="433"/>
                <a:ext cx="283" cy="2283"/>
              </a:xfrm>
              <a:custGeom>
                <a:avLst/>
                <a:gdLst/>
                <a:ahLst/>
                <a:cxnLst/>
                <a:rect l="l" t="t" r="r" b="b"/>
                <a:pathLst>
                  <a:path w="354" h="2742" extrusionOk="0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5" name="Google Shape;3685;p41"/>
              <p:cNvSpPr/>
              <p:nvPr/>
            </p:nvSpPr>
            <p:spPr>
              <a:xfrm>
                <a:off x="4204" y="429"/>
                <a:ext cx="900" cy="2400"/>
              </a:xfrm>
              <a:prstGeom prst="rect">
                <a:avLst/>
              </a:pr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6" name="Google Shape;3686;p41"/>
              <p:cNvSpPr/>
              <p:nvPr/>
            </p:nvSpPr>
            <p:spPr>
              <a:xfrm>
                <a:off x="5321" y="570"/>
                <a:ext cx="169" cy="2112"/>
              </a:xfrm>
              <a:custGeom>
                <a:avLst/>
                <a:gdLst/>
                <a:ahLst/>
                <a:cxnLst/>
                <a:rect l="l" t="t" r="r" b="b"/>
                <a:pathLst>
                  <a:path w="211" h="2537" extrusionOk="0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7" name="Google Shape;3687;p41"/>
              <p:cNvSpPr/>
              <p:nvPr/>
            </p:nvSpPr>
            <p:spPr>
              <a:xfrm>
                <a:off x="5284" y="1640"/>
                <a:ext cx="263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8" name="Google Shape;3688;p41"/>
              <p:cNvSpPr/>
              <p:nvPr/>
            </p:nvSpPr>
            <p:spPr>
              <a:xfrm>
                <a:off x="4211" y="694"/>
                <a:ext cx="600" cy="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89" name="Google Shape;3689;p41"/>
              <p:cNvGrpSpPr/>
              <p:nvPr/>
            </p:nvGrpSpPr>
            <p:grpSpPr>
              <a:xfrm>
                <a:off x="4750" y="668"/>
                <a:ext cx="494" cy="17"/>
                <a:chOff x="615" y="2568"/>
                <a:chExt cx="616" cy="16"/>
              </a:xfrm>
            </p:grpSpPr>
            <p:sp>
              <p:nvSpPr>
                <p:cNvPr id="3690" name="Google Shape;3690;p41"/>
                <p:cNvSpPr/>
                <p:nvPr/>
              </p:nvSpPr>
              <p:spPr>
                <a:xfrm>
                  <a:off x="615" y="2568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1" name="Google Shape;3691;p41"/>
                <p:cNvSpPr/>
                <p:nvPr/>
              </p:nvSpPr>
              <p:spPr>
                <a:xfrm>
                  <a:off x="631" y="2584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92" name="Google Shape;3692;p41"/>
              <p:cNvSpPr/>
              <p:nvPr/>
            </p:nvSpPr>
            <p:spPr>
              <a:xfrm>
                <a:off x="4223" y="1019"/>
                <a:ext cx="600" cy="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93" name="Google Shape;3693;p41"/>
              <p:cNvGrpSpPr/>
              <p:nvPr/>
            </p:nvGrpSpPr>
            <p:grpSpPr>
              <a:xfrm>
                <a:off x="4749" y="993"/>
                <a:ext cx="494" cy="17"/>
                <a:chOff x="617" y="2567"/>
                <a:chExt cx="617" cy="18"/>
              </a:xfrm>
            </p:grpSpPr>
            <p:sp>
              <p:nvSpPr>
                <p:cNvPr id="3694" name="Google Shape;3694;p41"/>
                <p:cNvSpPr/>
                <p:nvPr/>
              </p:nvSpPr>
              <p:spPr>
                <a:xfrm>
                  <a:off x="617" y="2567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95" name="Google Shape;3695;p41"/>
                <p:cNvSpPr/>
                <p:nvPr/>
              </p:nvSpPr>
              <p:spPr>
                <a:xfrm>
                  <a:off x="634" y="2585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696" name="Google Shape;3696;p41"/>
              <p:cNvSpPr/>
              <p:nvPr/>
            </p:nvSpPr>
            <p:spPr>
              <a:xfrm>
                <a:off x="4217" y="1358"/>
                <a:ext cx="600" cy="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97" name="Google Shape;3697;p41"/>
              <p:cNvSpPr/>
              <p:nvPr/>
            </p:nvSpPr>
            <p:spPr>
              <a:xfrm>
                <a:off x="4230" y="1653"/>
                <a:ext cx="600" cy="0"/>
              </a:xfrm>
              <a:prstGeom prst="rect">
                <a:avLst/>
              </a:pr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698" name="Google Shape;3698;p41"/>
              <p:cNvGrpSpPr/>
              <p:nvPr/>
            </p:nvGrpSpPr>
            <p:grpSpPr>
              <a:xfrm>
                <a:off x="4737" y="1627"/>
                <a:ext cx="495" cy="17"/>
                <a:chOff x="616" y="2568"/>
                <a:chExt cx="616" cy="16"/>
              </a:xfrm>
            </p:grpSpPr>
            <p:sp>
              <p:nvSpPr>
                <p:cNvPr id="3699" name="Google Shape;3699;p41"/>
                <p:cNvSpPr/>
                <p:nvPr/>
              </p:nvSpPr>
              <p:spPr>
                <a:xfrm>
                  <a:off x="616" y="2568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0" name="Google Shape;3700;p41"/>
                <p:cNvSpPr/>
                <p:nvPr/>
              </p:nvSpPr>
              <p:spPr>
                <a:xfrm>
                  <a:off x="632" y="2584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01" name="Google Shape;3701;p41"/>
              <p:cNvSpPr/>
              <p:nvPr/>
            </p:nvSpPr>
            <p:spPr>
              <a:xfrm>
                <a:off x="5288" y="1354"/>
                <a:ext cx="263" cy="188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26" extrusionOk="0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02" name="Google Shape;3702;p41"/>
              <p:cNvGrpSpPr/>
              <p:nvPr/>
            </p:nvGrpSpPr>
            <p:grpSpPr>
              <a:xfrm>
                <a:off x="4737" y="1327"/>
                <a:ext cx="495" cy="18"/>
                <a:chOff x="611" y="2568"/>
                <a:chExt cx="616" cy="18"/>
              </a:xfrm>
            </p:grpSpPr>
            <p:sp>
              <p:nvSpPr>
                <p:cNvPr id="3703" name="Google Shape;3703;p41"/>
                <p:cNvSpPr/>
                <p:nvPr/>
              </p:nvSpPr>
              <p:spPr>
                <a:xfrm>
                  <a:off x="611" y="2568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04" name="Google Shape;3704;p41"/>
                <p:cNvSpPr/>
                <p:nvPr/>
              </p:nvSpPr>
              <p:spPr>
                <a:xfrm>
                  <a:off x="627" y="2586"/>
                  <a:ext cx="6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05" name="Google Shape;3705;p41"/>
              <p:cNvSpPr/>
              <p:nvPr/>
            </p:nvSpPr>
            <p:spPr>
              <a:xfrm>
                <a:off x="5250" y="429"/>
                <a:ext cx="0" cy="2400"/>
              </a:xfrm>
              <a:prstGeom prst="rect">
                <a:avLst/>
              </a:prstGeom>
              <a:gradFill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6" name="Google Shape;3706;p41"/>
              <p:cNvSpPr/>
              <p:nvPr/>
            </p:nvSpPr>
            <p:spPr>
              <a:xfrm>
                <a:off x="5312" y="1007"/>
                <a:ext cx="237" cy="213"/>
              </a:xfrm>
              <a:custGeom>
                <a:avLst/>
                <a:gdLst/>
                <a:ahLst/>
                <a:cxnLst/>
                <a:rect l="l" t="t" r="r" b="b"/>
                <a:pathLst>
                  <a:path w="296" h="256" extrusionOk="0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7" name="Google Shape;3707;p41"/>
              <p:cNvSpPr/>
              <p:nvPr/>
            </p:nvSpPr>
            <p:spPr>
              <a:xfrm>
                <a:off x="5315" y="680"/>
                <a:ext cx="244" cy="240"/>
              </a:xfrm>
              <a:custGeom>
                <a:avLst/>
                <a:gdLst/>
                <a:ahLst/>
                <a:cxnLst/>
                <a:rect l="l" t="t" r="r" b="b"/>
                <a:pathLst>
                  <a:path w="304" h="288" extrusionOk="0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8" name="Google Shape;3708;p41"/>
              <p:cNvSpPr/>
              <p:nvPr/>
            </p:nvSpPr>
            <p:spPr>
              <a:xfrm>
                <a:off x="5520" y="2612"/>
                <a:ext cx="0" cy="0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09" name="Google Shape;3709;p41"/>
              <p:cNvSpPr/>
              <p:nvPr/>
            </p:nvSpPr>
            <p:spPr>
              <a:xfrm>
                <a:off x="5302" y="2614"/>
                <a:ext cx="245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40" extrusionOk="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0" name="Google Shape;3710;p41"/>
              <p:cNvSpPr/>
              <p:nvPr/>
            </p:nvSpPr>
            <p:spPr>
              <a:xfrm>
                <a:off x="4140" y="2677"/>
                <a:ext cx="1200" cy="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1" name="Google Shape;3711;p41"/>
              <p:cNvSpPr/>
              <p:nvPr/>
            </p:nvSpPr>
            <p:spPr>
              <a:xfrm>
                <a:off x="4204" y="2712"/>
                <a:ext cx="12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00"/>
                  </a:gs>
                  <a:gs pos="100000">
                    <a:srgbClr val="808080"/>
                  </a:gs>
                </a:gsLst>
                <a:lin ang="0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2" name="Google Shape;3712;p41"/>
              <p:cNvSpPr/>
              <p:nvPr/>
            </p:nvSpPr>
            <p:spPr>
              <a:xfrm>
                <a:off x="4307" y="2382"/>
                <a:ext cx="300" cy="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3" name="Google Shape;3713;p41"/>
              <p:cNvSpPr/>
              <p:nvPr/>
            </p:nvSpPr>
            <p:spPr>
              <a:xfrm>
                <a:off x="4487" y="2382"/>
                <a:ext cx="300" cy="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4" name="Google Shape;3714;p41"/>
              <p:cNvSpPr/>
              <p:nvPr/>
            </p:nvSpPr>
            <p:spPr>
              <a:xfrm>
                <a:off x="4660" y="2382"/>
                <a:ext cx="300" cy="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15" name="Google Shape;3715;p41"/>
              <p:cNvSpPr/>
              <p:nvPr/>
            </p:nvSpPr>
            <p:spPr>
              <a:xfrm>
                <a:off x="5064" y="1835"/>
                <a:ext cx="0" cy="900"/>
              </a:xfrm>
              <a:prstGeom prst="rect">
                <a:avLst/>
              </a:prstGeom>
              <a:solidFill>
                <a:srgbClr val="292929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3716" name="Google Shape;3716;p41"/>
            <p:cNvCxnSpPr/>
            <p:nvPr/>
          </p:nvCxnSpPr>
          <p:spPr>
            <a:xfrm>
              <a:off x="1354" y="2913"/>
              <a:ext cx="36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717" name="Google Shape;3717;p41"/>
            <p:cNvGrpSpPr/>
            <p:nvPr/>
          </p:nvGrpSpPr>
          <p:grpSpPr>
            <a:xfrm>
              <a:off x="2731" y="2875"/>
              <a:ext cx="607" cy="66"/>
              <a:chOff x="3603" y="248"/>
              <a:chExt cx="357" cy="65"/>
            </a:xfrm>
          </p:grpSpPr>
          <p:cxnSp>
            <p:nvCxnSpPr>
              <p:cNvPr id="3718" name="Google Shape;3718;p41"/>
              <p:cNvCxnSpPr/>
              <p:nvPr/>
            </p:nvCxnSpPr>
            <p:spPr>
              <a:xfrm>
                <a:off x="3603" y="289"/>
                <a:ext cx="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9" name="Google Shape;3719;p41"/>
              <p:cNvCxnSpPr/>
              <p:nvPr/>
            </p:nvCxnSpPr>
            <p:spPr>
              <a:xfrm>
                <a:off x="3960" y="289"/>
                <a:ext cx="0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720" name="Google Shape;3720;p41"/>
              <p:cNvSpPr/>
              <p:nvPr/>
            </p:nvSpPr>
            <p:spPr>
              <a:xfrm>
                <a:off x="3603" y="289"/>
                <a:ext cx="300" cy="0"/>
              </a:xfrm>
              <a:prstGeom prst="rect">
                <a:avLst/>
              </a:prstGeom>
              <a:solidFill>
                <a:srgbClr val="CCCCFF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721" name="Google Shape;3721;p41"/>
              <p:cNvGrpSpPr/>
              <p:nvPr/>
            </p:nvGrpSpPr>
            <p:grpSpPr>
              <a:xfrm>
                <a:off x="3749" y="248"/>
                <a:ext cx="63" cy="65"/>
                <a:chOff x="2894" y="850"/>
                <a:chExt cx="50" cy="96"/>
              </a:xfrm>
            </p:grpSpPr>
            <p:cxnSp>
              <p:nvCxnSpPr>
                <p:cNvPr id="3722" name="Google Shape;3722;p41"/>
                <p:cNvCxnSpPr/>
                <p:nvPr/>
              </p:nvCxnSpPr>
              <p:spPr>
                <a:xfrm>
                  <a:off x="2944" y="946"/>
                  <a:ext cx="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3" name="Google Shape;3723;p41"/>
                <p:cNvCxnSpPr/>
                <p:nvPr/>
              </p:nvCxnSpPr>
              <p:spPr>
                <a:xfrm>
                  <a:off x="2894" y="850"/>
                  <a:ext cx="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724" name="Google Shape;3724;p41"/>
              <p:cNvGrpSpPr/>
              <p:nvPr/>
            </p:nvGrpSpPr>
            <p:grpSpPr>
              <a:xfrm rot="10800000" flipH="1">
                <a:off x="3689" y="308"/>
                <a:ext cx="58" cy="0"/>
                <a:chOff x="2848" y="850"/>
                <a:chExt cx="46" cy="0"/>
              </a:xfrm>
            </p:grpSpPr>
            <p:cxnSp>
              <p:nvCxnSpPr>
                <p:cNvPr id="3725" name="Google Shape;3725;p41"/>
                <p:cNvCxnSpPr/>
                <p:nvPr/>
              </p:nvCxnSpPr>
              <p:spPr>
                <a:xfrm>
                  <a:off x="2848" y="850"/>
                  <a:ext cx="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26" name="Google Shape;3726;p41"/>
                <p:cNvCxnSpPr/>
                <p:nvPr/>
              </p:nvCxnSpPr>
              <p:spPr>
                <a:xfrm>
                  <a:off x="2894" y="850"/>
                  <a:ext cx="0" cy="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sp>
          <p:nvSpPr>
            <p:cNvPr id="3727" name="Google Shape;3727;p41"/>
            <p:cNvSpPr/>
            <p:nvPr/>
          </p:nvSpPr>
          <p:spPr>
            <a:xfrm>
              <a:off x="4741" y="2812"/>
              <a:ext cx="600" cy="300"/>
            </a:xfrm>
            <a:prstGeom prst="rightArrow">
              <a:avLst>
                <a:gd name="adj1" fmla="val 50000"/>
                <a:gd name="adj2" fmla="val 53870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8" name="Google Shape;3728;p41"/>
            <p:cNvGrpSpPr/>
            <p:nvPr/>
          </p:nvGrpSpPr>
          <p:grpSpPr>
            <a:xfrm>
              <a:off x="1328" y="2739"/>
              <a:ext cx="1280" cy="426"/>
              <a:chOff x="2249" y="3459"/>
              <a:chExt cx="1320" cy="304"/>
            </a:xfrm>
          </p:grpSpPr>
          <p:sp>
            <p:nvSpPr>
              <p:cNvPr id="3729" name="Google Shape;3729;p41"/>
              <p:cNvSpPr/>
              <p:nvPr/>
            </p:nvSpPr>
            <p:spPr>
              <a:xfrm>
                <a:off x="3569" y="3463"/>
                <a:ext cx="0" cy="3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0" name="Google Shape;3730;p41"/>
              <p:cNvSpPr/>
              <p:nvPr/>
            </p:nvSpPr>
            <p:spPr>
              <a:xfrm>
                <a:off x="2275" y="3459"/>
                <a:ext cx="120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1" name="Google Shape;3731;p41"/>
              <p:cNvSpPr/>
              <p:nvPr/>
            </p:nvSpPr>
            <p:spPr>
              <a:xfrm>
                <a:off x="2249" y="3460"/>
                <a:ext cx="0" cy="300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2" name="Google Shape;3732;p41"/>
              <p:cNvSpPr/>
              <p:nvPr/>
            </p:nvSpPr>
            <p:spPr>
              <a:xfrm>
                <a:off x="3562" y="3462"/>
                <a:ext cx="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3" name="Google Shape;3733;p41"/>
            <p:cNvSpPr txBox="1"/>
            <p:nvPr/>
          </p:nvSpPr>
          <p:spPr>
            <a:xfrm>
              <a:off x="1313" y="2811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</a:t>
              </a:r>
              <a:r>
                <a:rPr lang="en" sz="21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s</a:t>
              </a:r>
              <a:r>
                <a:rPr lang="en" sz="1500" b="0" i="0" u="none" strike="noStrike" cap="none" baseline="-25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 sz="1100"/>
            </a:p>
          </p:txBody>
        </p:sp>
        <p:grpSp>
          <p:nvGrpSpPr>
            <p:cNvPr id="3734" name="Google Shape;3734;p41"/>
            <p:cNvGrpSpPr/>
            <p:nvPr/>
          </p:nvGrpSpPr>
          <p:grpSpPr>
            <a:xfrm>
              <a:off x="3419" y="2828"/>
              <a:ext cx="1540" cy="233"/>
              <a:chOff x="2249" y="3430"/>
              <a:chExt cx="1320" cy="308"/>
            </a:xfrm>
          </p:grpSpPr>
          <p:sp>
            <p:nvSpPr>
              <p:cNvPr id="3735" name="Google Shape;3735;p41"/>
              <p:cNvSpPr/>
              <p:nvPr/>
            </p:nvSpPr>
            <p:spPr>
              <a:xfrm>
                <a:off x="3569" y="3433"/>
                <a:ext cx="0" cy="300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6" name="Google Shape;3736;p41"/>
              <p:cNvSpPr/>
              <p:nvPr/>
            </p:nvSpPr>
            <p:spPr>
              <a:xfrm>
                <a:off x="2275" y="3433"/>
                <a:ext cx="120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7" name="Google Shape;3737;p41"/>
              <p:cNvSpPr/>
              <p:nvPr/>
            </p:nvSpPr>
            <p:spPr>
              <a:xfrm>
                <a:off x="2249" y="3430"/>
                <a:ext cx="0" cy="300"/>
              </a:xfrm>
              <a:prstGeom prst="ellipse">
                <a:avLst/>
              </a:prstGeom>
              <a:solidFill>
                <a:srgbClr val="DDDDDD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38" name="Google Shape;3738;p41"/>
              <p:cNvSpPr/>
              <p:nvPr/>
            </p:nvSpPr>
            <p:spPr>
              <a:xfrm>
                <a:off x="3562" y="3438"/>
                <a:ext cx="0" cy="300"/>
              </a:xfrm>
              <a:prstGeom prst="rect">
                <a:avLst/>
              </a:prstGeom>
              <a:gradFill>
                <a:gsLst>
                  <a:gs pos="0">
                    <a:srgbClr val="FFFFFF"/>
                  </a:gs>
                  <a:gs pos="50000">
                    <a:srgbClr val="B2B2B2"/>
                  </a:gs>
                  <a:gs pos="100000">
                    <a:srgbClr val="FFFFFF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39" name="Google Shape;3739;p41"/>
            <p:cNvSpPr txBox="1"/>
            <p:nvPr/>
          </p:nvSpPr>
          <p:spPr>
            <a:xfrm>
              <a:off x="3475" y="2780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 R</a:t>
              </a:r>
              <a:r>
                <a:rPr lang="en" sz="2100" b="0" i="0" u="none" strike="noStrike" cap="none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</a:t>
              </a:r>
              <a:r>
                <a:rPr lang="en" sz="1500" b="0" i="0" u="none" strike="noStrike" cap="none" baseline="-250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500" b="0" i="0" u="none" strike="noStrike" cap="none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bits/sec</a:t>
              </a:r>
              <a:endParaRPr sz="1100" dirty="0"/>
            </a:p>
          </p:txBody>
        </p:sp>
        <p:sp>
          <p:nvSpPr>
            <p:cNvPr id="3740" name="Google Shape;3740;p41"/>
            <p:cNvSpPr/>
            <p:nvPr/>
          </p:nvSpPr>
          <p:spPr>
            <a:xfrm>
              <a:off x="2668" y="2808"/>
              <a:ext cx="900" cy="300"/>
            </a:xfrm>
            <a:prstGeom prst="rightArrow">
              <a:avLst>
                <a:gd name="adj1" fmla="val 50000"/>
                <a:gd name="adj2" fmla="val 89583"/>
              </a:avLst>
            </a:pr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1" name="Google Shape;3741;p41"/>
            <p:cNvSpPr/>
            <p:nvPr/>
          </p:nvSpPr>
          <p:spPr>
            <a:xfrm rot="10800000" flipH="1">
              <a:off x="814" y="2660"/>
              <a:ext cx="540" cy="3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0"/>
            </a:gradFill>
            <a:ln w="9525" cap="flat" cmpd="sng">
              <a:solidFill>
                <a:srgbClr val="CC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1"/>
            <p:cNvSpPr txBox="1"/>
            <p:nvPr/>
          </p:nvSpPr>
          <p:spPr>
            <a:xfrm flipH="1">
              <a:off x="824" y="2675"/>
              <a:ext cx="540" cy="3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43" name="Google Shape;3743;p41"/>
            <p:cNvGrpSpPr/>
            <p:nvPr/>
          </p:nvGrpSpPr>
          <p:grpSpPr>
            <a:xfrm flipH="1">
              <a:off x="5345" y="2651"/>
              <a:ext cx="549" cy="558"/>
              <a:chOff x="-248" y="1473"/>
              <a:chExt cx="981" cy="1105"/>
            </a:xfrm>
          </p:grpSpPr>
          <p:pic>
            <p:nvPicPr>
              <p:cNvPr id="3744" name="Google Shape;3744;p41" descr="desktop_computer_stylized_medium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flipH="1">
                <a:off x="-248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45" name="Google Shape;3745;p41"/>
              <p:cNvSpPr/>
              <p:nvPr/>
            </p:nvSpPr>
            <p:spPr>
              <a:xfrm flipH="1">
                <a:off x="204" y="1579"/>
                <a:ext cx="477" cy="506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FFFFFF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746" name="Google Shape;3746;p41"/>
            <p:cNvSpPr/>
            <p:nvPr/>
          </p:nvSpPr>
          <p:spPr>
            <a:xfrm>
              <a:off x="775" y="2474"/>
              <a:ext cx="300" cy="300"/>
            </a:xfrm>
            <a:prstGeom prst="can">
              <a:avLst>
                <a:gd name="adj" fmla="val 21398"/>
              </a:avLst>
            </a:pr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03B81-3F37-8067-753C-5DE10D95F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 is the bottleneck link?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A2F24-0552-012C-F1C9-07767F0BC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369219"/>
            <a:ext cx="7821207" cy="3263400"/>
          </a:xfrm>
        </p:spPr>
        <p:txBody>
          <a:bodyPr/>
          <a:lstStyle/>
          <a:p>
            <a:r>
              <a:rPr lang="en-US" dirty="0"/>
              <a:t>The link to Data centers?</a:t>
            </a:r>
          </a:p>
          <a:p>
            <a:r>
              <a:rPr lang="en-US" b="1" dirty="0"/>
              <a:t>The link of our access network?</a:t>
            </a:r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dirty="0"/>
              <a:t>It really depends on how many users are using the same link.  </a:t>
            </a:r>
          </a:p>
          <a:p>
            <a:pPr marL="139700" indent="0">
              <a:buNone/>
            </a:pPr>
            <a:r>
              <a:rPr lang="en-US" dirty="0"/>
              <a:t>10 users sharing 1Gbps (access network)</a:t>
            </a:r>
          </a:p>
          <a:p>
            <a:pPr marL="139700" indent="0">
              <a:buNone/>
            </a:pPr>
            <a:r>
              <a:rPr lang="en-US" dirty="0"/>
              <a:t>10K users sharing 1000Gbps (data center network)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Which is more likely to suffer from congestion?</a:t>
            </a:r>
          </a:p>
        </p:txBody>
      </p:sp>
    </p:spTree>
    <p:extLst>
      <p:ext uri="{BB962C8B-B14F-4D97-AF65-F5344CB8AC3E}">
        <p14:creationId xmlns:p14="http://schemas.microsoft.com/office/powerpoint/2010/main" val="195133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Network Edge and Core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Performance measurement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Application Architecture: C/S vs. P2P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TCP/UDP &amp; Socket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Content Distribution Network (CDN)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Mobile and wireless network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altLang="zh-CN" dirty="0"/>
              <a:t>SDN and NFV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4" name="Google Shape;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075" y="345838"/>
            <a:ext cx="3068975" cy="379522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2"/>
          <p:cNvSpPr txBox="1"/>
          <p:nvPr/>
        </p:nvSpPr>
        <p:spPr>
          <a:xfrm>
            <a:off x="4106700" y="4302250"/>
            <a:ext cx="47256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Slides adopted from Computer Networking</a:t>
            </a:r>
            <a:r>
              <a:rPr lang="en" sz="10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A </a:t>
            </a:r>
            <a:r>
              <a:rPr lang="en" sz="1050">
                <a:solidFill>
                  <a:srgbClr val="5F6368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Top Down Approach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1" name="Google Shape;375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3752" name="Google Shape;375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Edge and Core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Performance measurement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Network Application Architecture: C/S vs. P2P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TCP/UDP &amp; Socket Programming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Content Distribution Network (CDN)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Mobile and wireless network</a:t>
            </a:r>
          </a:p>
          <a:p>
            <a:pPr>
              <a:buFont typeface="Arial"/>
              <a:buAutoNum type="arabicPeriod"/>
            </a:pPr>
            <a:r>
              <a:rPr lang="en" dirty="0"/>
              <a:t>SDN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43"/>
          <p:cNvSpPr txBox="1">
            <a:spLocks noGrp="1"/>
          </p:cNvSpPr>
          <p:nvPr>
            <p:ph type="title"/>
          </p:nvPr>
        </p:nvSpPr>
        <p:spPr>
          <a:xfrm>
            <a:off x="599018" y="216994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Some network apps</a:t>
            </a:r>
            <a:endParaRPr sz="3300"/>
          </a:p>
        </p:txBody>
      </p:sp>
      <p:sp>
        <p:nvSpPr>
          <p:cNvPr id="3759" name="Google Shape;3759;p43"/>
          <p:cNvSpPr txBox="1"/>
          <p:nvPr/>
        </p:nvSpPr>
        <p:spPr>
          <a:xfrm>
            <a:off x="685800" y="1092696"/>
            <a:ext cx="3981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social networking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messaging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multi-user network games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streaming stored video (YouTube, Hulu, Netflix) 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P2P file sharing</a:t>
            </a:r>
            <a:endParaRPr sz="1100"/>
          </a:p>
          <a:p>
            <a:pPr marL="2667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7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0" name="Google Shape;3760;p43"/>
          <p:cNvSpPr txBox="1"/>
          <p:nvPr/>
        </p:nvSpPr>
        <p:spPr>
          <a:xfrm>
            <a:off x="4851076" y="1092696"/>
            <a:ext cx="3981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13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over IP (e.g., Skype)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video conferencing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search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remote login</a:t>
            </a:r>
            <a:endParaRPr sz="1100"/>
          </a:p>
          <a:p>
            <a:pPr marL="254000" marR="0" lvl="0" indent="-2413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Noto Sans Symbols"/>
              <a:buChar char="▪"/>
            </a:pPr>
            <a:r>
              <a:rPr lang="e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/>
          </a:p>
          <a:p>
            <a:pPr marL="127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700"/>
              <a:buFont typeface="Noto Sans Symbols"/>
              <a:buNone/>
            </a:pP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6" name="Google Shape;3766;p44"/>
          <p:cNvSpPr/>
          <p:nvPr/>
        </p:nvSpPr>
        <p:spPr>
          <a:xfrm>
            <a:off x="6738891" y="2299333"/>
            <a:ext cx="844648" cy="1003631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7" name="Google Shape;3767;p44"/>
          <p:cNvSpPr/>
          <p:nvPr/>
        </p:nvSpPr>
        <p:spPr>
          <a:xfrm>
            <a:off x="5455557" y="1369526"/>
            <a:ext cx="1302545" cy="988279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68" name="Google Shape;3768;p44"/>
          <p:cNvGrpSpPr/>
          <p:nvPr/>
        </p:nvGrpSpPr>
        <p:grpSpPr>
          <a:xfrm>
            <a:off x="5404013" y="2466938"/>
            <a:ext cx="1004863" cy="763218"/>
            <a:chOff x="2889" y="1631"/>
            <a:chExt cx="900" cy="810"/>
          </a:xfrm>
        </p:grpSpPr>
        <p:sp>
          <p:nvSpPr>
            <p:cNvPr id="3769" name="Google Shape;3769;p44"/>
            <p:cNvSpPr/>
            <p:nvPr/>
          </p:nvSpPr>
          <p:spPr>
            <a:xfrm>
              <a:off x="3046" y="1841"/>
              <a:ext cx="600" cy="600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0" name="Google Shape;3770;p44"/>
            <p:cNvSpPr/>
            <p:nvPr/>
          </p:nvSpPr>
          <p:spPr>
            <a:xfrm>
              <a:off x="2889" y="1631"/>
              <a:ext cx="900" cy="300"/>
            </a:xfrm>
            <a:prstGeom prst="triangle">
              <a:avLst>
                <a:gd name="adj" fmla="val 50000"/>
              </a:avLst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rgbClr val="00CC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1" name="Google Shape;3771;p44"/>
          <p:cNvSpPr/>
          <p:nvPr/>
        </p:nvSpPr>
        <p:spPr>
          <a:xfrm>
            <a:off x="5784301" y="3512350"/>
            <a:ext cx="2309813" cy="1248966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2" name="Google Shape;3772;p44"/>
          <p:cNvSpPr txBox="1"/>
          <p:nvPr/>
        </p:nvSpPr>
        <p:spPr>
          <a:xfrm>
            <a:off x="5759456" y="1116346"/>
            <a:ext cx="100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100"/>
          </a:p>
        </p:txBody>
      </p:sp>
      <p:sp>
        <p:nvSpPr>
          <p:cNvPr id="3773" name="Google Shape;3773;p44"/>
          <p:cNvSpPr txBox="1"/>
          <p:nvPr/>
        </p:nvSpPr>
        <p:spPr>
          <a:xfrm>
            <a:off x="5498126" y="3143941"/>
            <a:ext cx="14667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100"/>
          </a:p>
        </p:txBody>
      </p:sp>
      <p:sp>
        <p:nvSpPr>
          <p:cNvPr id="3774" name="Google Shape;3774;p44"/>
          <p:cNvSpPr txBox="1"/>
          <p:nvPr/>
        </p:nvSpPr>
        <p:spPr>
          <a:xfrm>
            <a:off x="5480181" y="4334831"/>
            <a:ext cx="89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1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100"/>
          </a:p>
        </p:txBody>
      </p:sp>
      <p:sp>
        <p:nvSpPr>
          <p:cNvPr id="3775" name="Google Shape;3775;p44"/>
          <p:cNvSpPr/>
          <p:nvPr/>
        </p:nvSpPr>
        <p:spPr>
          <a:xfrm>
            <a:off x="7666610" y="2384655"/>
            <a:ext cx="955596" cy="1449984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76" name="Google Shape;3776;p44"/>
          <p:cNvGrpSpPr/>
          <p:nvPr/>
        </p:nvGrpSpPr>
        <p:grpSpPr>
          <a:xfrm>
            <a:off x="8128086" y="2946120"/>
            <a:ext cx="515514" cy="541311"/>
            <a:chOff x="5203089" y="1751190"/>
            <a:chExt cx="858331" cy="662560"/>
          </a:xfrm>
        </p:grpSpPr>
        <p:sp>
          <p:nvSpPr>
            <p:cNvPr id="3777" name="Google Shape;3777;p44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8" name="Google Shape;3778;p44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79" name="Google Shape;3779;p44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0" name="Google Shape;3780;p44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1" name="Google Shape;3781;p44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2" name="Google Shape;3782;p44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3" name="Google Shape;3783;p44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4" name="Google Shape;3784;p44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3785" name="Google Shape;3785;p44"/>
          <p:cNvGrpSpPr/>
          <p:nvPr/>
        </p:nvGrpSpPr>
        <p:grpSpPr>
          <a:xfrm>
            <a:off x="8078554" y="2395522"/>
            <a:ext cx="445989" cy="486319"/>
            <a:chOff x="5203089" y="1751190"/>
            <a:chExt cx="858331" cy="662560"/>
          </a:xfrm>
        </p:grpSpPr>
        <p:sp>
          <p:nvSpPr>
            <p:cNvPr id="3786" name="Google Shape;3786;p44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7" name="Google Shape;3787;p44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788" name="Google Shape;3788;p44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89" name="Google Shape;3789;p44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0" name="Google Shape;3790;p44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1" name="Google Shape;3791;p44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2" name="Google Shape;3792;p44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3793" name="Google Shape;3793;p44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794" name="Google Shape;3794;p44"/>
          <p:cNvSpPr/>
          <p:nvPr/>
        </p:nvSpPr>
        <p:spPr>
          <a:xfrm>
            <a:off x="7155610" y="1336531"/>
            <a:ext cx="1123559" cy="1041898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5" name="Google Shape;3795;p44"/>
          <p:cNvSpPr txBox="1"/>
          <p:nvPr/>
        </p:nvSpPr>
        <p:spPr>
          <a:xfrm>
            <a:off x="7070401" y="1388396"/>
            <a:ext cx="12939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100"/>
          </a:p>
        </p:txBody>
      </p:sp>
      <p:sp>
        <p:nvSpPr>
          <p:cNvPr id="3796" name="Google Shape;3796;p44"/>
          <p:cNvSpPr/>
          <p:nvPr/>
        </p:nvSpPr>
        <p:spPr>
          <a:xfrm>
            <a:off x="6959301" y="2758431"/>
            <a:ext cx="229200" cy="14820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7" name="Google Shape;3797;p44"/>
          <p:cNvSpPr txBox="1"/>
          <p:nvPr/>
        </p:nvSpPr>
        <p:spPr>
          <a:xfrm>
            <a:off x="6574621" y="2585939"/>
            <a:ext cx="7806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100"/>
          </a:p>
        </p:txBody>
      </p:sp>
      <p:sp>
        <p:nvSpPr>
          <p:cNvPr id="3798" name="Google Shape;3798;p44"/>
          <p:cNvSpPr txBox="1"/>
          <p:nvPr/>
        </p:nvSpPr>
        <p:spPr>
          <a:xfrm>
            <a:off x="8188325" y="3508453"/>
            <a:ext cx="6099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100"/>
          </a:p>
        </p:txBody>
      </p:sp>
      <p:sp>
        <p:nvSpPr>
          <p:cNvPr id="3799" name="Google Shape;3799;p44"/>
          <p:cNvSpPr txBox="1"/>
          <p:nvPr/>
        </p:nvSpPr>
        <p:spPr>
          <a:xfrm>
            <a:off x="7547263" y="3171186"/>
            <a:ext cx="632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00" name="Google Shape;3800;p44"/>
          <p:cNvCxnSpPr/>
          <p:nvPr/>
        </p:nvCxnSpPr>
        <p:spPr>
          <a:xfrm rot="10800000">
            <a:off x="7919763" y="2685178"/>
            <a:ext cx="309900" cy="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1" name="Google Shape;3801;p44"/>
          <p:cNvCxnSpPr/>
          <p:nvPr/>
        </p:nvCxnSpPr>
        <p:spPr>
          <a:xfrm rot="10800000">
            <a:off x="7995526" y="2730644"/>
            <a:ext cx="259500" cy="55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2" name="Google Shape;3802;p44"/>
          <p:cNvCxnSpPr/>
          <p:nvPr/>
        </p:nvCxnSpPr>
        <p:spPr>
          <a:xfrm rot="10800000" flipH="1">
            <a:off x="7977673" y="2725171"/>
            <a:ext cx="252000" cy="29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3" name="Google Shape;3803;p44"/>
          <p:cNvCxnSpPr/>
          <p:nvPr/>
        </p:nvCxnSpPr>
        <p:spPr>
          <a:xfrm rot="10800000">
            <a:off x="7928081" y="2696283"/>
            <a:ext cx="0" cy="3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4" name="Google Shape;3804;p44"/>
          <p:cNvCxnSpPr/>
          <p:nvPr/>
        </p:nvCxnSpPr>
        <p:spPr>
          <a:xfrm rot="10800000">
            <a:off x="7913072" y="3053917"/>
            <a:ext cx="381300" cy="26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5" name="Google Shape;3805;p44"/>
          <p:cNvCxnSpPr/>
          <p:nvPr/>
        </p:nvCxnSpPr>
        <p:spPr>
          <a:xfrm rot="10800000">
            <a:off x="7421265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6" name="Google Shape;3806;p44"/>
          <p:cNvCxnSpPr/>
          <p:nvPr/>
        </p:nvCxnSpPr>
        <p:spPr>
          <a:xfrm rot="10800000">
            <a:off x="6914580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7" name="Google Shape;3807;p44"/>
          <p:cNvCxnSpPr/>
          <p:nvPr/>
        </p:nvCxnSpPr>
        <p:spPr>
          <a:xfrm flipH="1">
            <a:off x="6957669" y="2630754"/>
            <a:ext cx="286800" cy="38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8" name="Google Shape;3808;p44"/>
          <p:cNvCxnSpPr/>
          <p:nvPr/>
        </p:nvCxnSpPr>
        <p:spPr>
          <a:xfrm>
            <a:off x="7299802" y="2630754"/>
            <a:ext cx="0" cy="40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09" name="Google Shape;3809;p44"/>
          <p:cNvCxnSpPr/>
          <p:nvPr/>
        </p:nvCxnSpPr>
        <p:spPr>
          <a:xfrm>
            <a:off x="7603251" y="2066019"/>
            <a:ext cx="366000" cy="62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810" name="Google Shape;3810;p44"/>
          <p:cNvCxnSpPr/>
          <p:nvPr/>
        </p:nvCxnSpPr>
        <p:spPr>
          <a:xfrm flipH="1">
            <a:off x="7349063" y="2021260"/>
            <a:ext cx="285300" cy="521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811" name="Google Shape;3811;p44"/>
          <p:cNvGrpSpPr/>
          <p:nvPr/>
        </p:nvGrpSpPr>
        <p:grpSpPr>
          <a:xfrm>
            <a:off x="5671679" y="1595494"/>
            <a:ext cx="2684150" cy="2730213"/>
            <a:chOff x="7562238" y="2127325"/>
            <a:chExt cx="3578867" cy="3640284"/>
          </a:xfrm>
        </p:grpSpPr>
        <p:grpSp>
          <p:nvGrpSpPr>
            <p:cNvPr id="3812" name="Google Shape;3812;p44"/>
            <p:cNvGrpSpPr/>
            <p:nvPr/>
          </p:nvGrpSpPr>
          <p:grpSpPr>
            <a:xfrm>
              <a:off x="7857253" y="2127325"/>
              <a:ext cx="3283852" cy="3640284"/>
              <a:chOff x="7881336" y="2104198"/>
              <a:chExt cx="3283852" cy="3640284"/>
            </a:xfrm>
          </p:grpSpPr>
          <p:cxnSp>
            <p:nvCxnSpPr>
              <p:cNvPr id="3813" name="Google Shape;3813;p44"/>
              <p:cNvCxnSpPr/>
              <p:nvPr/>
            </p:nvCxnSpPr>
            <p:spPr>
              <a:xfrm rot="5400000" flipH="1">
                <a:off x="9813653" y="5228573"/>
                <a:ext cx="388200" cy="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4" name="Google Shape;3814;p44"/>
              <p:cNvCxnSpPr/>
              <p:nvPr/>
            </p:nvCxnSpPr>
            <p:spPr>
              <a:xfrm rot="10800000">
                <a:off x="10234009" y="5382159"/>
                <a:ext cx="0" cy="114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5" name="Google Shape;3815;p44"/>
              <p:cNvCxnSpPr/>
              <p:nvPr/>
            </p:nvCxnSpPr>
            <p:spPr>
              <a:xfrm>
                <a:off x="9457042" y="4815390"/>
                <a:ext cx="524400" cy="26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6" name="Google Shape;3816;p44"/>
              <p:cNvCxnSpPr/>
              <p:nvPr/>
            </p:nvCxnSpPr>
            <p:spPr>
              <a:xfrm rot="10800000" flipH="1">
                <a:off x="8874149" y="4815356"/>
                <a:ext cx="569400" cy="24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7" name="Google Shape;3817;p44"/>
              <p:cNvCxnSpPr/>
              <p:nvPr/>
            </p:nvCxnSpPr>
            <p:spPr>
              <a:xfrm>
                <a:off x="8845827" y="5085749"/>
                <a:ext cx="103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8" name="Google Shape;3818;p44"/>
              <p:cNvCxnSpPr/>
              <p:nvPr/>
            </p:nvCxnSpPr>
            <p:spPr>
              <a:xfrm>
                <a:off x="8234290" y="5094207"/>
                <a:ext cx="226800" cy="12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9" name="Google Shape;3819;p44"/>
              <p:cNvCxnSpPr/>
              <p:nvPr/>
            </p:nvCxnSpPr>
            <p:spPr>
              <a:xfrm rot="10800000" flipH="1">
                <a:off x="7972450" y="5267443"/>
                <a:ext cx="412800" cy="12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0" name="Google Shape;3820;p44"/>
              <p:cNvCxnSpPr/>
              <p:nvPr/>
            </p:nvCxnSpPr>
            <p:spPr>
              <a:xfrm flipH="1">
                <a:off x="8397880" y="5259125"/>
                <a:ext cx="68100" cy="29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1" name="Google Shape;3821;p44"/>
              <p:cNvCxnSpPr/>
              <p:nvPr/>
            </p:nvCxnSpPr>
            <p:spPr>
              <a:xfrm rot="10800000">
                <a:off x="8512688" y="5284680"/>
                <a:ext cx="280500" cy="270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2" name="Google Shape;3822;p44"/>
              <p:cNvCxnSpPr/>
              <p:nvPr/>
            </p:nvCxnSpPr>
            <p:spPr>
              <a:xfrm>
                <a:off x="8512814" y="5234921"/>
                <a:ext cx="914100" cy="4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3" name="Google Shape;3823;p44"/>
              <p:cNvCxnSpPr/>
              <p:nvPr/>
            </p:nvCxnSpPr>
            <p:spPr>
              <a:xfrm>
                <a:off x="8271861" y="3806843"/>
                <a:ext cx="0" cy="13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4" name="Google Shape;3824;p44"/>
              <p:cNvCxnSpPr/>
              <p:nvPr/>
            </p:nvCxnSpPr>
            <p:spPr>
              <a:xfrm rot="10800000" flipH="1">
                <a:off x="7881336" y="4017855"/>
                <a:ext cx="168300" cy="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5" name="Google Shape;3825;p44"/>
              <p:cNvCxnSpPr/>
              <p:nvPr/>
            </p:nvCxnSpPr>
            <p:spPr>
              <a:xfrm rot="5400000" flipH="1">
                <a:off x="9909566" y="5560282"/>
                <a:ext cx="366900" cy="1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6" name="Google Shape;3826;p44"/>
              <p:cNvCxnSpPr/>
              <p:nvPr/>
            </p:nvCxnSpPr>
            <p:spPr>
              <a:xfrm rot="10800000" flipH="1">
                <a:off x="8483508" y="5013306"/>
                <a:ext cx="404100" cy="2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7" name="Google Shape;3827;p44"/>
              <p:cNvCxnSpPr/>
              <p:nvPr/>
            </p:nvCxnSpPr>
            <p:spPr>
              <a:xfrm flipH="1">
                <a:off x="10124785" y="2146305"/>
                <a:ext cx="761400" cy="57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8" name="Google Shape;3828;p44"/>
              <p:cNvCxnSpPr/>
              <p:nvPr/>
            </p:nvCxnSpPr>
            <p:spPr>
              <a:xfrm flipH="1">
                <a:off x="10124788" y="2245186"/>
                <a:ext cx="3900" cy="518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29" name="Google Shape;3829;p44"/>
              <p:cNvCxnSpPr/>
              <p:nvPr/>
            </p:nvCxnSpPr>
            <p:spPr>
              <a:xfrm flipH="1">
                <a:off x="10696178" y="2177379"/>
                <a:ext cx="149400" cy="518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0" name="Google Shape;3830;p44"/>
              <p:cNvCxnSpPr/>
              <p:nvPr/>
            </p:nvCxnSpPr>
            <p:spPr>
              <a:xfrm flipH="1">
                <a:off x="10166332" y="2695840"/>
                <a:ext cx="574200" cy="27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1" name="Google Shape;3831;p44"/>
              <p:cNvCxnSpPr/>
              <p:nvPr/>
            </p:nvCxnSpPr>
            <p:spPr>
              <a:xfrm flipH="1">
                <a:off x="10093514" y="2146305"/>
                <a:ext cx="788700" cy="99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2" name="Google Shape;3832;p44"/>
              <p:cNvCxnSpPr/>
              <p:nvPr/>
            </p:nvCxnSpPr>
            <p:spPr>
              <a:xfrm flipH="1">
                <a:off x="10886188" y="2104198"/>
                <a:ext cx="279000" cy="42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3" name="Google Shape;3833;p44"/>
              <p:cNvCxnSpPr/>
              <p:nvPr/>
            </p:nvCxnSpPr>
            <p:spPr>
              <a:xfrm rot="10800000">
                <a:off x="10706218" y="2695847"/>
                <a:ext cx="353400" cy="67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4" name="Google Shape;3834;p44"/>
              <p:cNvCxnSpPr/>
              <p:nvPr/>
            </p:nvCxnSpPr>
            <p:spPr>
              <a:xfrm flipH="1">
                <a:off x="8793425" y="2245186"/>
                <a:ext cx="1300200" cy="606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835" name="Google Shape;3835;p44"/>
              <p:cNvCxnSpPr/>
              <p:nvPr/>
            </p:nvCxnSpPr>
            <p:spPr>
              <a:xfrm rot="10800000" flipH="1">
                <a:off x="9402788" y="4090255"/>
                <a:ext cx="429300" cy="70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6" name="Google Shape;3836;p44"/>
              <p:cNvCxnSpPr/>
              <p:nvPr/>
            </p:nvCxnSpPr>
            <p:spPr>
              <a:xfrm rot="10800000" flipH="1">
                <a:off x="8268637" y="4024204"/>
                <a:ext cx="969000" cy="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3837" name="Google Shape;3837;p44" descr="antenna_radiation_styliz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8" name="Google Shape;3838;p44" descr="antenna_radiation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9" name="Google Shape;3839;p44" descr="cell_tower_radiation copy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40" name="Google Shape;3840;p44"/>
            <p:cNvSpPr/>
            <p:nvPr/>
          </p:nvSpPr>
          <p:spPr>
            <a:xfrm>
              <a:off x="8174541" y="2292995"/>
              <a:ext cx="52500" cy="495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841" name="Google Shape;3841;p44"/>
          <p:cNvCxnSpPr/>
          <p:nvPr/>
        </p:nvCxnSpPr>
        <p:spPr>
          <a:xfrm>
            <a:off x="6155895" y="2025269"/>
            <a:ext cx="171000" cy="13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842" name="Google Shape;3842;p44"/>
          <p:cNvGrpSpPr/>
          <p:nvPr/>
        </p:nvGrpSpPr>
        <p:grpSpPr>
          <a:xfrm>
            <a:off x="5986159" y="1732032"/>
            <a:ext cx="327567" cy="315175"/>
            <a:chOff x="3035" y="3288"/>
            <a:chExt cx="600" cy="672"/>
          </a:xfrm>
        </p:grpSpPr>
        <p:cxnSp>
          <p:nvCxnSpPr>
            <p:cNvPr id="3843" name="Google Shape;3843;p44"/>
            <p:cNvCxnSpPr/>
            <p:nvPr/>
          </p:nvCxnSpPr>
          <p:spPr>
            <a:xfrm flipH="1">
              <a:off x="3035" y="3288"/>
              <a:ext cx="300" cy="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4" name="Google Shape;3844;p44"/>
            <p:cNvCxnSpPr/>
            <p:nvPr/>
          </p:nvCxnSpPr>
          <p:spPr>
            <a:xfrm>
              <a:off x="3335" y="3288"/>
              <a:ext cx="300" cy="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5" name="Google Shape;3845;p44"/>
            <p:cNvCxnSpPr/>
            <p:nvPr/>
          </p:nvCxnSpPr>
          <p:spPr>
            <a:xfrm>
              <a:off x="3130" y="3957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6" name="Google Shape;3846;p44"/>
            <p:cNvCxnSpPr/>
            <p:nvPr/>
          </p:nvCxnSpPr>
          <p:spPr>
            <a:xfrm rot="10800000">
              <a:off x="3240" y="3957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7" name="Google Shape;3847;p44"/>
            <p:cNvCxnSpPr/>
            <p:nvPr/>
          </p:nvCxnSpPr>
          <p:spPr>
            <a:xfrm>
              <a:off x="3335" y="3303"/>
              <a:ext cx="0" cy="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8" name="Google Shape;3848;p44"/>
            <p:cNvCxnSpPr/>
            <p:nvPr/>
          </p:nvCxnSpPr>
          <p:spPr>
            <a:xfrm>
              <a:off x="3130" y="3960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9" name="Google Shape;3849;p44"/>
            <p:cNvCxnSpPr/>
            <p:nvPr/>
          </p:nvCxnSpPr>
          <p:spPr>
            <a:xfrm rot="10800000">
              <a:off x="3240" y="3957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0" name="Google Shape;3850;p44"/>
            <p:cNvCxnSpPr/>
            <p:nvPr/>
          </p:nvCxnSpPr>
          <p:spPr>
            <a:xfrm>
              <a:off x="3217" y="3668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1" name="Google Shape;3851;p44"/>
            <p:cNvCxnSpPr/>
            <p:nvPr/>
          </p:nvCxnSpPr>
          <p:spPr>
            <a:xfrm>
              <a:off x="3335" y="3723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2" name="Google Shape;3852;p44"/>
            <p:cNvCxnSpPr/>
            <p:nvPr/>
          </p:nvCxnSpPr>
          <p:spPr>
            <a:xfrm>
              <a:off x="3178" y="3766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3" name="Google Shape;3853;p44"/>
            <p:cNvCxnSpPr/>
            <p:nvPr/>
          </p:nvCxnSpPr>
          <p:spPr>
            <a:xfrm>
              <a:off x="3335" y="3847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4" name="Google Shape;3854;p44"/>
            <p:cNvCxnSpPr/>
            <p:nvPr/>
          </p:nvCxnSpPr>
          <p:spPr>
            <a:xfrm>
              <a:off x="3335" y="3594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5" name="Google Shape;3855;p44"/>
            <p:cNvCxnSpPr/>
            <p:nvPr/>
          </p:nvCxnSpPr>
          <p:spPr>
            <a:xfrm>
              <a:off x="3335" y="3449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6" name="Google Shape;3856;p44"/>
            <p:cNvCxnSpPr/>
            <p:nvPr/>
          </p:nvCxnSpPr>
          <p:spPr>
            <a:xfrm>
              <a:off x="3247" y="3558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7" name="Google Shape;3857;p44"/>
            <p:cNvCxnSpPr/>
            <p:nvPr/>
          </p:nvCxnSpPr>
          <p:spPr>
            <a:xfrm>
              <a:off x="3289" y="3422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858" name="Google Shape;3858;p44" descr="access_point_stylized_sma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0412" y="2896424"/>
            <a:ext cx="277627" cy="23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9" name="Google Shape;3859;p44" descr="access_point_stylized_sma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7958" y="4143174"/>
            <a:ext cx="285701" cy="238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0" name="Google Shape;3860;p44"/>
          <p:cNvGrpSpPr/>
          <p:nvPr/>
        </p:nvGrpSpPr>
        <p:grpSpPr>
          <a:xfrm>
            <a:off x="7337842" y="3742367"/>
            <a:ext cx="297041" cy="163210"/>
            <a:chOff x="7493876" y="2774731"/>
            <a:chExt cx="1490420" cy="890885"/>
          </a:xfrm>
        </p:grpSpPr>
        <p:sp>
          <p:nvSpPr>
            <p:cNvPr id="3861" name="Google Shape;3861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862" name="Google Shape;3862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863" name="Google Shape;3863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864" name="Google Shape;3864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5" name="Google Shape;3865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6" name="Google Shape;3866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7" name="Google Shape;3867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68" name="Google Shape;3868;p44"/>
          <p:cNvGrpSpPr/>
          <p:nvPr/>
        </p:nvGrpSpPr>
        <p:grpSpPr>
          <a:xfrm>
            <a:off x="7386929" y="4004263"/>
            <a:ext cx="232207" cy="143120"/>
            <a:chOff x="3668110" y="2448910"/>
            <a:chExt cx="3794234" cy="2165199"/>
          </a:xfrm>
        </p:grpSpPr>
        <p:sp>
          <p:nvSpPr>
            <p:cNvPr id="3869" name="Google Shape;3869;p44"/>
            <p:cNvSpPr/>
            <p:nvPr/>
          </p:nvSpPr>
          <p:spPr>
            <a:xfrm>
              <a:off x="3668110" y="3741409"/>
              <a:ext cx="3780600" cy="87270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0" name="Google Shape;3870;p44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71" name="Google Shape;3871;p44"/>
            <p:cNvGrpSpPr/>
            <p:nvPr/>
          </p:nvGrpSpPr>
          <p:grpSpPr>
            <a:xfrm>
              <a:off x="3941664" y="2603245"/>
              <a:ext cx="3206977" cy="1060959"/>
              <a:chOff x="7939341" y="3037317"/>
              <a:chExt cx="899018" cy="352209"/>
            </a:xfrm>
          </p:grpSpPr>
          <p:sp>
            <p:nvSpPr>
              <p:cNvPr id="3872" name="Google Shape;3872;p44"/>
              <p:cNvSpPr/>
              <p:nvPr/>
            </p:nvSpPr>
            <p:spPr>
              <a:xfrm>
                <a:off x="7964170" y="30373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3" name="Google Shape;3873;p44"/>
              <p:cNvSpPr/>
              <p:nvPr/>
            </p:nvSpPr>
            <p:spPr>
              <a:xfrm>
                <a:off x="8519948" y="32067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4" name="Google Shape;3874;p44"/>
              <p:cNvSpPr/>
              <p:nvPr/>
            </p:nvSpPr>
            <p:spPr>
              <a:xfrm>
                <a:off x="7939341" y="32067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5" name="Google Shape;3875;p44"/>
              <p:cNvSpPr/>
              <p:nvPr/>
            </p:nvSpPr>
            <p:spPr>
              <a:xfrm>
                <a:off x="8047413" y="31234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76" name="Google Shape;3876;p44"/>
          <p:cNvGrpSpPr/>
          <p:nvPr/>
        </p:nvGrpSpPr>
        <p:grpSpPr>
          <a:xfrm>
            <a:off x="6507637" y="3725445"/>
            <a:ext cx="297041" cy="163210"/>
            <a:chOff x="7493876" y="2774731"/>
            <a:chExt cx="1490420" cy="890885"/>
          </a:xfrm>
        </p:grpSpPr>
        <p:sp>
          <p:nvSpPr>
            <p:cNvPr id="3877" name="Google Shape;3877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878" name="Google Shape;3878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879" name="Google Shape;3879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880" name="Google Shape;3880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1" name="Google Shape;3881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2" name="Google Shape;3882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3" name="Google Shape;3883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84" name="Google Shape;3884;p44"/>
          <p:cNvGrpSpPr/>
          <p:nvPr/>
        </p:nvGrpSpPr>
        <p:grpSpPr>
          <a:xfrm>
            <a:off x="6233545" y="3895809"/>
            <a:ext cx="232207" cy="143120"/>
            <a:chOff x="3668110" y="2448910"/>
            <a:chExt cx="3794234" cy="2165199"/>
          </a:xfrm>
        </p:grpSpPr>
        <p:sp>
          <p:nvSpPr>
            <p:cNvPr id="3885" name="Google Shape;3885;p44"/>
            <p:cNvSpPr/>
            <p:nvPr/>
          </p:nvSpPr>
          <p:spPr>
            <a:xfrm>
              <a:off x="3668110" y="3741409"/>
              <a:ext cx="3780600" cy="87270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6" name="Google Shape;3886;p44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87" name="Google Shape;3887;p44"/>
            <p:cNvGrpSpPr/>
            <p:nvPr/>
          </p:nvGrpSpPr>
          <p:grpSpPr>
            <a:xfrm>
              <a:off x="3941664" y="2603245"/>
              <a:ext cx="3206977" cy="1060959"/>
              <a:chOff x="7939341" y="3037317"/>
              <a:chExt cx="899018" cy="352209"/>
            </a:xfrm>
          </p:grpSpPr>
          <p:sp>
            <p:nvSpPr>
              <p:cNvPr id="3888" name="Google Shape;3888;p44"/>
              <p:cNvSpPr/>
              <p:nvPr/>
            </p:nvSpPr>
            <p:spPr>
              <a:xfrm>
                <a:off x="7964170" y="30373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9" name="Google Shape;3889;p44"/>
              <p:cNvSpPr/>
              <p:nvPr/>
            </p:nvSpPr>
            <p:spPr>
              <a:xfrm>
                <a:off x="8519948" y="32067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0" name="Google Shape;3890;p44"/>
              <p:cNvSpPr/>
              <p:nvPr/>
            </p:nvSpPr>
            <p:spPr>
              <a:xfrm>
                <a:off x="7939341" y="32067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1" name="Google Shape;3891;p44"/>
              <p:cNvSpPr/>
              <p:nvPr/>
            </p:nvSpPr>
            <p:spPr>
              <a:xfrm>
                <a:off x="8047413" y="31234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92" name="Google Shape;3892;p44"/>
          <p:cNvGrpSpPr/>
          <p:nvPr/>
        </p:nvGrpSpPr>
        <p:grpSpPr>
          <a:xfrm>
            <a:off x="6329931" y="2109309"/>
            <a:ext cx="266785" cy="125704"/>
            <a:chOff x="7493876" y="2774731"/>
            <a:chExt cx="1490420" cy="890885"/>
          </a:xfrm>
        </p:grpSpPr>
        <p:sp>
          <p:nvSpPr>
            <p:cNvPr id="3893" name="Google Shape;3893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894" name="Google Shape;3894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895" name="Google Shape;3895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896" name="Google Shape;3896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7" name="Google Shape;3897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8" name="Google Shape;3898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9" name="Google Shape;3899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00" name="Google Shape;3900;p44"/>
          <p:cNvGrpSpPr/>
          <p:nvPr/>
        </p:nvGrpSpPr>
        <p:grpSpPr>
          <a:xfrm>
            <a:off x="6037149" y="2974579"/>
            <a:ext cx="267679" cy="131227"/>
            <a:chOff x="7493876" y="2774731"/>
            <a:chExt cx="1490420" cy="890885"/>
          </a:xfrm>
        </p:grpSpPr>
        <p:sp>
          <p:nvSpPr>
            <p:cNvPr id="3901" name="Google Shape;3901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02" name="Google Shape;3902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03" name="Google Shape;3903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04" name="Google Shape;3904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5" name="Google Shape;3905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6" name="Google Shape;3906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7" name="Google Shape;3907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08" name="Google Shape;3908;p44"/>
          <p:cNvGrpSpPr/>
          <p:nvPr/>
        </p:nvGrpSpPr>
        <p:grpSpPr>
          <a:xfrm>
            <a:off x="8163548" y="2701127"/>
            <a:ext cx="129070" cy="72518"/>
            <a:chOff x="7493876" y="2774731"/>
            <a:chExt cx="1490420" cy="890885"/>
          </a:xfrm>
        </p:grpSpPr>
        <p:sp>
          <p:nvSpPr>
            <p:cNvPr id="3909" name="Google Shape;3909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10" name="Google Shape;3910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11" name="Google Shape;3911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12" name="Google Shape;3912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3" name="Google Shape;3913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4" name="Google Shape;3914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5" name="Google Shape;3915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16" name="Google Shape;3916;p44"/>
          <p:cNvGrpSpPr/>
          <p:nvPr/>
        </p:nvGrpSpPr>
        <p:grpSpPr>
          <a:xfrm>
            <a:off x="7808017" y="2622158"/>
            <a:ext cx="266785" cy="148154"/>
            <a:chOff x="7493876" y="2774731"/>
            <a:chExt cx="1490420" cy="890885"/>
          </a:xfrm>
        </p:grpSpPr>
        <p:sp>
          <p:nvSpPr>
            <p:cNvPr id="3917" name="Google Shape;3917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18" name="Google Shape;3918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19" name="Google Shape;3919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20" name="Google Shape;3920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1" name="Google Shape;3921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2" name="Google Shape;3922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3" name="Google Shape;3923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24" name="Google Shape;3924;p44"/>
          <p:cNvGrpSpPr/>
          <p:nvPr/>
        </p:nvGrpSpPr>
        <p:grpSpPr>
          <a:xfrm>
            <a:off x="7461604" y="1651774"/>
            <a:ext cx="266785" cy="148154"/>
            <a:chOff x="7493876" y="2774731"/>
            <a:chExt cx="1490420" cy="890885"/>
          </a:xfrm>
        </p:grpSpPr>
        <p:sp>
          <p:nvSpPr>
            <p:cNvPr id="3925" name="Google Shape;3925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26" name="Google Shape;3926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27" name="Google Shape;3927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28" name="Google Shape;3928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9" name="Google Shape;3929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0" name="Google Shape;3930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1" name="Google Shape;3931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32" name="Google Shape;3932;p44"/>
          <p:cNvGrpSpPr/>
          <p:nvPr/>
        </p:nvGrpSpPr>
        <p:grpSpPr>
          <a:xfrm>
            <a:off x="7895471" y="1960080"/>
            <a:ext cx="266785" cy="148154"/>
            <a:chOff x="7493876" y="2774731"/>
            <a:chExt cx="1490420" cy="890885"/>
          </a:xfrm>
        </p:grpSpPr>
        <p:sp>
          <p:nvSpPr>
            <p:cNvPr id="3933" name="Google Shape;3933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34" name="Google Shape;3934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35" name="Google Shape;3935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36" name="Google Shape;3936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7" name="Google Shape;3937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8" name="Google Shape;3938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9" name="Google Shape;3939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40" name="Google Shape;3940;p44"/>
          <p:cNvGrpSpPr/>
          <p:nvPr/>
        </p:nvGrpSpPr>
        <p:grpSpPr>
          <a:xfrm>
            <a:off x="7982929" y="1581027"/>
            <a:ext cx="266785" cy="148154"/>
            <a:chOff x="7493876" y="2774731"/>
            <a:chExt cx="1490420" cy="890885"/>
          </a:xfrm>
        </p:grpSpPr>
        <p:sp>
          <p:nvSpPr>
            <p:cNvPr id="3941" name="Google Shape;3941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42" name="Google Shape;3942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43" name="Google Shape;3943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44" name="Google Shape;3944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5" name="Google Shape;3945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6" name="Google Shape;3946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7" name="Google Shape;3947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48" name="Google Shape;3948;p44"/>
          <p:cNvGrpSpPr/>
          <p:nvPr/>
        </p:nvGrpSpPr>
        <p:grpSpPr>
          <a:xfrm>
            <a:off x="6823736" y="2967587"/>
            <a:ext cx="276920" cy="179513"/>
            <a:chOff x="7493876" y="2774731"/>
            <a:chExt cx="1490420" cy="890885"/>
          </a:xfrm>
        </p:grpSpPr>
        <p:sp>
          <p:nvSpPr>
            <p:cNvPr id="3949" name="Google Shape;3949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50" name="Google Shape;3950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51" name="Google Shape;3951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52" name="Google Shape;3952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3" name="Google Shape;3953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4" name="Google Shape;3954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5" name="Google Shape;3955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56" name="Google Shape;3956;p44"/>
          <p:cNvGrpSpPr/>
          <p:nvPr/>
        </p:nvGrpSpPr>
        <p:grpSpPr>
          <a:xfrm>
            <a:off x="7485155" y="1996228"/>
            <a:ext cx="266785" cy="148154"/>
            <a:chOff x="7493876" y="2774731"/>
            <a:chExt cx="1490420" cy="890885"/>
          </a:xfrm>
        </p:grpSpPr>
        <p:sp>
          <p:nvSpPr>
            <p:cNvPr id="3957" name="Google Shape;3957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58" name="Google Shape;3958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59" name="Google Shape;3959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60" name="Google Shape;3960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1" name="Google Shape;3961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2" name="Google Shape;3962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3" name="Google Shape;3963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64" name="Google Shape;3964;p44"/>
          <p:cNvGrpSpPr/>
          <p:nvPr/>
        </p:nvGrpSpPr>
        <p:grpSpPr>
          <a:xfrm>
            <a:off x="7122499" y="2545643"/>
            <a:ext cx="276920" cy="179513"/>
            <a:chOff x="7493876" y="2774731"/>
            <a:chExt cx="1490420" cy="890885"/>
          </a:xfrm>
        </p:grpSpPr>
        <p:sp>
          <p:nvSpPr>
            <p:cNvPr id="3965" name="Google Shape;3965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66" name="Google Shape;3966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67" name="Google Shape;3967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68" name="Google Shape;3968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9" name="Google Shape;3969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0" name="Google Shape;3970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1" name="Google Shape;3971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72" name="Google Shape;3972;p44"/>
          <p:cNvGrpSpPr/>
          <p:nvPr/>
        </p:nvGrpSpPr>
        <p:grpSpPr>
          <a:xfrm>
            <a:off x="7200810" y="2999941"/>
            <a:ext cx="276920" cy="179513"/>
            <a:chOff x="7493876" y="2774731"/>
            <a:chExt cx="1490420" cy="890885"/>
          </a:xfrm>
        </p:grpSpPr>
        <p:sp>
          <p:nvSpPr>
            <p:cNvPr id="3973" name="Google Shape;3973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74" name="Google Shape;3974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75" name="Google Shape;3975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76" name="Google Shape;3976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7" name="Google Shape;3977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8" name="Google Shape;3978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9" name="Google Shape;3979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80" name="Google Shape;3980;p44"/>
          <p:cNvGrpSpPr/>
          <p:nvPr/>
        </p:nvGrpSpPr>
        <p:grpSpPr>
          <a:xfrm>
            <a:off x="7781505" y="2994299"/>
            <a:ext cx="266785" cy="148154"/>
            <a:chOff x="7493876" y="2774731"/>
            <a:chExt cx="1490420" cy="890885"/>
          </a:xfrm>
        </p:grpSpPr>
        <p:sp>
          <p:nvSpPr>
            <p:cNvPr id="3981" name="Google Shape;3981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82" name="Google Shape;3982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83" name="Google Shape;3983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84" name="Google Shape;3984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5" name="Google Shape;3985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6" name="Google Shape;3986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7" name="Google Shape;3987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88" name="Google Shape;3988;p44"/>
          <p:cNvGrpSpPr/>
          <p:nvPr/>
        </p:nvGrpSpPr>
        <p:grpSpPr>
          <a:xfrm>
            <a:off x="6936093" y="3581644"/>
            <a:ext cx="297041" cy="163210"/>
            <a:chOff x="7493876" y="2774731"/>
            <a:chExt cx="1490420" cy="890885"/>
          </a:xfrm>
        </p:grpSpPr>
        <p:sp>
          <p:nvSpPr>
            <p:cNvPr id="3989" name="Google Shape;3989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90" name="Google Shape;3990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91" name="Google Shape;3991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992" name="Google Shape;3992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3" name="Google Shape;3993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4" name="Google Shape;3994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5" name="Google Shape;3995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996" name="Google Shape;3996;p44"/>
          <p:cNvGrpSpPr/>
          <p:nvPr/>
        </p:nvGrpSpPr>
        <p:grpSpPr>
          <a:xfrm>
            <a:off x="8194208" y="3277020"/>
            <a:ext cx="172143" cy="89979"/>
            <a:chOff x="7493876" y="2774731"/>
            <a:chExt cx="1490420" cy="890885"/>
          </a:xfrm>
        </p:grpSpPr>
        <p:sp>
          <p:nvSpPr>
            <p:cNvPr id="3997" name="Google Shape;3997;p44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998" name="Google Shape;3998;p44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999" name="Google Shape;3999;p44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000" name="Google Shape;4000;p44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1" name="Google Shape;4001;p44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2" name="Google Shape;4002;p44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3" name="Google Shape;4003;p44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004" name="Google Shape;4004;p44"/>
          <p:cNvGrpSpPr/>
          <p:nvPr/>
        </p:nvGrpSpPr>
        <p:grpSpPr>
          <a:xfrm>
            <a:off x="5579306" y="1767460"/>
            <a:ext cx="401240" cy="311162"/>
            <a:chOff x="7432700" y="2327293"/>
            <a:chExt cx="534987" cy="414882"/>
          </a:xfrm>
        </p:grpSpPr>
        <p:pic>
          <p:nvPicPr>
            <p:cNvPr id="4005" name="Google Shape;4005;p44" descr="antenna_styliz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06" name="Google Shape;4006;p44" descr="laptop_keyboar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7" name="Google Shape;4007;p44"/>
            <p:cNvSpPr/>
            <p:nvPr/>
          </p:nvSpPr>
          <p:spPr>
            <a:xfrm>
              <a:off x="7603304" y="2420984"/>
              <a:ext cx="351921" cy="208168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08" name="Google Shape;4008;p44" descr="screen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9" name="Google Shape;4009;p44"/>
            <p:cNvSpPr/>
            <p:nvPr/>
          </p:nvSpPr>
          <p:spPr>
            <a:xfrm>
              <a:off x="7667378" y="2414843"/>
              <a:ext cx="298165" cy="3873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0" name="Google Shape;4010;p44"/>
            <p:cNvSpPr/>
            <p:nvPr/>
          </p:nvSpPr>
          <p:spPr>
            <a:xfrm>
              <a:off x="7600188" y="2414528"/>
              <a:ext cx="82769" cy="161241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1" name="Google Shape;4011;p44"/>
            <p:cNvSpPr/>
            <p:nvPr/>
          </p:nvSpPr>
          <p:spPr>
            <a:xfrm>
              <a:off x="7874205" y="2443344"/>
              <a:ext cx="89197" cy="186120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2" name="Google Shape;4012;p44"/>
            <p:cNvSpPr/>
            <p:nvPr/>
          </p:nvSpPr>
          <p:spPr>
            <a:xfrm>
              <a:off x="7599214" y="2567582"/>
              <a:ext cx="327186" cy="62828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3" name="Google Shape;4013;p44"/>
            <p:cNvSpPr/>
            <p:nvPr/>
          </p:nvSpPr>
          <p:spPr>
            <a:xfrm>
              <a:off x="7884138" y="2444918"/>
              <a:ext cx="83549" cy="18690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4" name="Google Shape;4014;p44"/>
            <p:cNvSpPr/>
            <p:nvPr/>
          </p:nvSpPr>
          <p:spPr>
            <a:xfrm>
              <a:off x="7599603" y="2575928"/>
              <a:ext cx="290961" cy="62041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15" name="Google Shape;4015;p44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4016" name="Google Shape;4016;p4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7" name="Google Shape;4017;p4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8" name="Google Shape;4018;p4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9" name="Google Shape;4019;p44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0" name="Google Shape;4020;p4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1" name="Google Shape;4021;p44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022" name="Google Shape;4022;p44"/>
            <p:cNvSpPr/>
            <p:nvPr/>
          </p:nvSpPr>
          <p:spPr>
            <a:xfrm>
              <a:off x="7763780" y="2647731"/>
              <a:ext cx="119577" cy="80936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3" name="Google Shape;4023;p44"/>
            <p:cNvSpPr/>
            <p:nvPr/>
          </p:nvSpPr>
          <p:spPr>
            <a:xfrm>
              <a:off x="7458602" y="2654187"/>
              <a:ext cx="305954" cy="738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4" name="Google Shape;4024;p44"/>
            <p:cNvSpPr/>
            <p:nvPr/>
          </p:nvSpPr>
          <p:spPr>
            <a:xfrm>
              <a:off x="7458797" y="2640645"/>
              <a:ext cx="3311" cy="14959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5" name="Google Shape;4025;p44"/>
            <p:cNvSpPr/>
            <p:nvPr/>
          </p:nvSpPr>
          <p:spPr>
            <a:xfrm>
              <a:off x="7458992" y="2579707"/>
              <a:ext cx="142170" cy="6188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6" name="Google Shape;4026;p44"/>
            <p:cNvSpPr/>
            <p:nvPr/>
          </p:nvSpPr>
          <p:spPr>
            <a:xfrm>
              <a:off x="7468535" y="2643795"/>
              <a:ext cx="290180" cy="7101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7" name="Google Shape;4027;p44"/>
            <p:cNvSpPr/>
            <p:nvPr/>
          </p:nvSpPr>
          <p:spPr>
            <a:xfrm rot="10800000" flipH="1">
              <a:off x="7758327" y="2638756"/>
              <a:ext cx="118409" cy="73535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8" name="Google Shape;4028;p44"/>
          <p:cNvGrpSpPr/>
          <p:nvPr/>
        </p:nvGrpSpPr>
        <p:grpSpPr>
          <a:xfrm>
            <a:off x="6478336" y="1739795"/>
            <a:ext cx="398027" cy="358507"/>
            <a:chOff x="8631407" y="2290407"/>
            <a:chExt cx="530702" cy="478009"/>
          </a:xfrm>
        </p:grpSpPr>
        <p:pic>
          <p:nvPicPr>
            <p:cNvPr id="4029" name="Google Shape;4029;p44" descr="light2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0" name="Google Shape;4030;p44" descr="antenna_styliz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1" name="Google Shape;4031;p44"/>
          <p:cNvGrpSpPr/>
          <p:nvPr/>
        </p:nvGrpSpPr>
        <p:grpSpPr>
          <a:xfrm>
            <a:off x="6374654" y="1544343"/>
            <a:ext cx="636984" cy="169582"/>
            <a:chOff x="8493165" y="2029804"/>
            <a:chExt cx="849312" cy="226109"/>
          </a:xfrm>
        </p:grpSpPr>
        <p:pic>
          <p:nvPicPr>
            <p:cNvPr id="4032" name="Google Shape;4032;p44" descr="car_icon_small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3" name="Google Shape;4033;p44" descr="antenna_styliz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34" name="Google Shape;4034;p44"/>
          <p:cNvGrpSpPr/>
          <p:nvPr/>
        </p:nvGrpSpPr>
        <p:grpSpPr>
          <a:xfrm>
            <a:off x="5620138" y="2494068"/>
            <a:ext cx="643304" cy="437818"/>
            <a:chOff x="7487144" y="3296104"/>
            <a:chExt cx="857739" cy="583758"/>
          </a:xfrm>
        </p:grpSpPr>
        <p:grpSp>
          <p:nvGrpSpPr>
            <p:cNvPr id="4035" name="Google Shape;4035;p44"/>
            <p:cNvGrpSpPr/>
            <p:nvPr/>
          </p:nvGrpSpPr>
          <p:grpSpPr>
            <a:xfrm>
              <a:off x="7487144" y="3389820"/>
              <a:ext cx="350808" cy="310034"/>
              <a:chOff x="7487144" y="3389820"/>
              <a:chExt cx="350808" cy="310034"/>
            </a:xfrm>
          </p:grpSpPr>
          <p:pic>
            <p:nvPicPr>
              <p:cNvPr id="4036" name="Google Shape;4036;p44" descr="antenna_stylized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487144" y="3389820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37" name="Google Shape;4037;p44" descr="laptop_keyboard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 rot="109065" flipH="1">
                <a:off x="7504001" y="3575889"/>
                <a:ext cx="286699" cy="1194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38" name="Google Shape;4038;p44"/>
              <p:cNvSpPr/>
              <p:nvPr/>
            </p:nvSpPr>
            <p:spPr>
              <a:xfrm>
                <a:off x="7599014" y="3459979"/>
                <a:ext cx="230762" cy="155885"/>
              </a:xfrm>
              <a:custGeom>
                <a:avLst/>
                <a:gdLst/>
                <a:ahLst/>
                <a:cxnLst/>
                <a:rect l="l" t="t" r="r" b="b"/>
                <a:pathLst>
                  <a:path w="2982" h="2442" extrusionOk="0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039" name="Google Shape;4039;p44" descr="screen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7610380" y="3463988"/>
                <a:ext cx="209692" cy="1418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40" name="Google Shape;4040;p44"/>
              <p:cNvSpPr/>
              <p:nvPr/>
            </p:nvSpPr>
            <p:spPr>
              <a:xfrm>
                <a:off x="7641029" y="3455381"/>
                <a:ext cx="195516" cy="29007"/>
              </a:xfrm>
              <a:custGeom>
                <a:avLst/>
                <a:gdLst/>
                <a:ahLst/>
                <a:cxnLst/>
                <a:rect l="l" t="t" r="r" b="b"/>
                <a:pathLst>
                  <a:path w="2528" h="455" extrusionOk="0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1" name="Google Shape;4041;p44"/>
              <p:cNvSpPr/>
              <p:nvPr/>
            </p:nvSpPr>
            <p:spPr>
              <a:xfrm>
                <a:off x="7596971" y="3455145"/>
                <a:ext cx="54275" cy="120745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893" extrusionOk="0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2" name="Google Shape;4042;p44"/>
              <p:cNvSpPr/>
              <p:nvPr/>
            </p:nvSpPr>
            <p:spPr>
              <a:xfrm>
                <a:off x="7776652" y="3476723"/>
                <a:ext cx="58490" cy="139377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184" extrusionOk="0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>
                <a:gsLst>
                  <a:gs pos="0">
                    <a:srgbClr val="DDDDDD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3" name="Google Shape;4043;p44"/>
              <p:cNvSpPr/>
              <p:nvPr/>
            </p:nvSpPr>
            <p:spPr>
              <a:xfrm>
                <a:off x="7596332" y="3569758"/>
                <a:ext cx="214547" cy="47047"/>
              </a:xfrm>
              <a:custGeom>
                <a:avLst/>
                <a:gdLst/>
                <a:ahLst/>
                <a:cxnLst/>
                <a:rect l="l" t="t" r="r" b="b"/>
                <a:pathLst>
                  <a:path w="2773" h="738" extrusionOk="0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CC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4" name="Google Shape;4044;p44"/>
              <p:cNvSpPr/>
              <p:nvPr/>
            </p:nvSpPr>
            <p:spPr>
              <a:xfrm>
                <a:off x="7783165" y="3477902"/>
                <a:ext cx="54787" cy="139966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659" extrusionOk="0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5" name="Google Shape;4045;p44"/>
              <p:cNvSpPr/>
              <p:nvPr/>
            </p:nvSpPr>
            <p:spPr>
              <a:xfrm>
                <a:off x="7596588" y="3576007"/>
                <a:ext cx="190792" cy="46458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550" extrusionOk="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046" name="Google Shape;4046;p44"/>
              <p:cNvGrpSpPr/>
              <p:nvPr/>
            </p:nvGrpSpPr>
            <p:grpSpPr>
              <a:xfrm>
                <a:off x="7593395" y="3625649"/>
                <a:ext cx="64747" cy="27592"/>
                <a:chOff x="1740" y="2642"/>
                <a:chExt cx="752" cy="327"/>
              </a:xfrm>
            </p:grpSpPr>
            <p:sp>
              <p:nvSpPr>
                <p:cNvPr id="4047" name="Google Shape;4047;p44"/>
                <p:cNvSpPr/>
                <p:nvPr/>
              </p:nvSpPr>
              <p:spPr>
                <a:xfrm>
                  <a:off x="1740" y="2642"/>
                  <a:ext cx="752" cy="3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2" h="327" extrusionOk="0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8" name="Google Shape;4048;p44"/>
                <p:cNvSpPr/>
                <p:nvPr/>
              </p:nvSpPr>
              <p:spPr>
                <a:xfrm>
                  <a:off x="1754" y="2649"/>
                  <a:ext cx="726" cy="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" h="311" extrusionOk="0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44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9" name="Google Shape;4049;p44"/>
                <p:cNvSpPr/>
                <p:nvPr/>
              </p:nvSpPr>
              <p:spPr>
                <a:xfrm>
                  <a:off x="1808" y="2770"/>
                  <a:ext cx="258" cy="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0" extrusionOk="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0" name="Google Shape;4050;p44"/>
                <p:cNvSpPr/>
                <p:nvPr/>
              </p:nvSpPr>
              <p:spPr>
                <a:xfrm>
                  <a:off x="1799" y="2816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1" name="Google Shape;4051;p44"/>
                <p:cNvSpPr/>
                <p:nvPr/>
              </p:nvSpPr>
              <p:spPr>
                <a:xfrm>
                  <a:off x="2020" y="2834"/>
                  <a:ext cx="258" cy="1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02" extrusionOk="0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2" name="Google Shape;4052;p44"/>
                <p:cNvSpPr/>
                <p:nvPr/>
              </p:nvSpPr>
              <p:spPr>
                <a:xfrm>
                  <a:off x="2011" y="2882"/>
                  <a:ext cx="194" cy="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" h="63" extrusionOk="0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53" name="Google Shape;4053;p44"/>
              <p:cNvSpPr/>
              <p:nvPr/>
            </p:nvSpPr>
            <p:spPr>
              <a:xfrm>
                <a:off x="7704243" y="3629776"/>
                <a:ext cx="78410" cy="60608"/>
              </a:xfrm>
              <a:custGeom>
                <a:avLst/>
                <a:gdLst/>
                <a:ahLst/>
                <a:cxnLst/>
                <a:rect l="l" t="t" r="r" b="b"/>
                <a:pathLst>
                  <a:path w="990" h="792" extrusionOk="0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4" name="Google Shape;4054;p44"/>
              <p:cNvSpPr/>
              <p:nvPr/>
            </p:nvSpPr>
            <p:spPr>
              <a:xfrm>
                <a:off x="7504129" y="3634611"/>
                <a:ext cx="200623" cy="55302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5" name="Google Shape;4055;p44"/>
              <p:cNvSpPr/>
              <p:nvPr/>
            </p:nvSpPr>
            <p:spPr>
              <a:xfrm>
                <a:off x="7504257" y="3624470"/>
                <a:ext cx="2171" cy="11202"/>
              </a:xfrm>
              <a:custGeom>
                <a:avLst/>
                <a:gdLst/>
                <a:ahLst/>
                <a:cxnLst/>
                <a:rect l="l" t="t" r="r" b="b"/>
                <a:pathLst>
                  <a:path w="26" h="147" extrusionOk="0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6" name="Google Shape;4056;p44"/>
              <p:cNvSpPr/>
              <p:nvPr/>
            </p:nvSpPr>
            <p:spPr>
              <a:xfrm>
                <a:off x="7504384" y="3578837"/>
                <a:ext cx="93224" cy="46339"/>
              </a:xfrm>
              <a:custGeom>
                <a:avLst/>
                <a:gdLst/>
                <a:ahLst/>
                <a:cxnLst/>
                <a:rect l="l" t="t" r="r" b="b"/>
                <a:pathLst>
                  <a:path w="1176" h="606" extrusionOk="0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7" name="Google Shape;4057;p44"/>
              <p:cNvSpPr/>
              <p:nvPr/>
            </p:nvSpPr>
            <p:spPr>
              <a:xfrm>
                <a:off x="7510642" y="3626829"/>
                <a:ext cx="190280" cy="53180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8" name="Google Shape;4058;p44"/>
              <p:cNvSpPr/>
              <p:nvPr/>
            </p:nvSpPr>
            <p:spPr>
              <a:xfrm rot="10800000" flipH="1">
                <a:off x="7700668" y="3623056"/>
                <a:ext cx="77644" cy="55065"/>
              </a:xfrm>
              <a:custGeom>
                <a:avLst/>
                <a:gdLst/>
                <a:ahLst/>
                <a:cxnLst/>
                <a:rect l="l" t="t" r="r" b="b"/>
                <a:pathLst>
                  <a:path w="2532" h="723" extrusionOk="0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59" name="Google Shape;4059;p44"/>
            <p:cNvGrpSpPr/>
            <p:nvPr/>
          </p:nvGrpSpPr>
          <p:grpSpPr>
            <a:xfrm flipH="1">
              <a:off x="7985584" y="3537823"/>
              <a:ext cx="359299" cy="342039"/>
              <a:chOff x="2839" y="3501"/>
              <a:chExt cx="755" cy="803"/>
            </a:xfrm>
          </p:grpSpPr>
          <p:pic>
            <p:nvPicPr>
              <p:cNvPr id="4060" name="Google Shape;4060;p44" descr="desktop_computer_stylized_medium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61" name="Google Shape;4061;p44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62" name="Google Shape;4062;p44"/>
            <p:cNvGrpSpPr/>
            <p:nvPr/>
          </p:nvGrpSpPr>
          <p:grpSpPr>
            <a:xfrm>
              <a:off x="7797061" y="3296104"/>
              <a:ext cx="347997" cy="396620"/>
              <a:chOff x="7797061" y="3296104"/>
              <a:chExt cx="347997" cy="396620"/>
            </a:xfrm>
          </p:grpSpPr>
          <p:pic>
            <p:nvPicPr>
              <p:cNvPr id="4063" name="Google Shape;4063;p44" descr="fridge2.png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896825" y="3355697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4" name="Google Shape;4064;p44" descr="antenna_stylized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7797061" y="3296104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65" name="Google Shape;4065;p44"/>
          <p:cNvGrpSpPr/>
          <p:nvPr/>
        </p:nvGrpSpPr>
        <p:grpSpPr>
          <a:xfrm>
            <a:off x="8298880" y="2571347"/>
            <a:ext cx="388347" cy="909371"/>
            <a:chOff x="11058799" y="3399142"/>
            <a:chExt cx="517796" cy="1212495"/>
          </a:xfrm>
        </p:grpSpPr>
        <p:grpSp>
          <p:nvGrpSpPr>
            <p:cNvPr id="4066" name="Google Shape;4066;p44"/>
            <p:cNvGrpSpPr/>
            <p:nvPr/>
          </p:nvGrpSpPr>
          <p:grpSpPr>
            <a:xfrm>
              <a:off x="11086934" y="4159792"/>
              <a:ext cx="489661" cy="451846"/>
              <a:chOff x="5103720" y="2693474"/>
              <a:chExt cx="611465" cy="414804"/>
            </a:xfrm>
          </p:grpSpPr>
          <p:cxnSp>
            <p:nvCxnSpPr>
              <p:cNvPr id="4067" name="Google Shape;4067;p44"/>
              <p:cNvCxnSpPr/>
              <p:nvPr/>
            </p:nvCxnSpPr>
            <p:spPr>
              <a:xfrm>
                <a:off x="5103720" y="2914214"/>
                <a:ext cx="232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068" name="Google Shape;4068;p44"/>
              <p:cNvGrpSpPr/>
              <p:nvPr/>
            </p:nvGrpSpPr>
            <p:grpSpPr>
              <a:xfrm>
                <a:off x="5275235" y="2693474"/>
                <a:ext cx="439950" cy="414804"/>
                <a:chOff x="5275406" y="2711455"/>
                <a:chExt cx="452949" cy="405517"/>
              </a:xfrm>
            </p:grpSpPr>
            <p:pic>
              <p:nvPicPr>
                <p:cNvPr id="4069" name="Google Shape;4069;p44" descr="server_rack.png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70" name="Google Shape;4070;p44" descr="server_rack.png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71" name="Google Shape;4071;p44" descr="server_rack.png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072" name="Google Shape;4072;p44"/>
            <p:cNvGrpSpPr/>
            <p:nvPr/>
          </p:nvGrpSpPr>
          <p:grpSpPr>
            <a:xfrm>
              <a:off x="11058799" y="3399142"/>
              <a:ext cx="423623" cy="405968"/>
              <a:chOff x="5103720" y="2693474"/>
              <a:chExt cx="611465" cy="414804"/>
            </a:xfrm>
          </p:grpSpPr>
          <p:cxnSp>
            <p:nvCxnSpPr>
              <p:cNvPr id="4073" name="Google Shape;4073;p44"/>
              <p:cNvCxnSpPr/>
              <p:nvPr/>
            </p:nvCxnSpPr>
            <p:spPr>
              <a:xfrm>
                <a:off x="5103720" y="2914214"/>
                <a:ext cx="232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074" name="Google Shape;4074;p44"/>
              <p:cNvGrpSpPr/>
              <p:nvPr/>
            </p:nvGrpSpPr>
            <p:grpSpPr>
              <a:xfrm>
                <a:off x="5275235" y="2693474"/>
                <a:ext cx="439950" cy="414804"/>
                <a:chOff x="5275406" y="2711455"/>
                <a:chExt cx="452949" cy="405517"/>
              </a:xfrm>
            </p:grpSpPr>
            <p:pic>
              <p:nvPicPr>
                <p:cNvPr id="4075" name="Google Shape;4075;p44" descr="server_rack.png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76" name="Google Shape;4076;p44" descr="server_rack.png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077" name="Google Shape;4077;p44" descr="server_rack.png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4078" name="Google Shape;4078;p44"/>
          <p:cNvGrpSpPr/>
          <p:nvPr/>
        </p:nvGrpSpPr>
        <p:grpSpPr>
          <a:xfrm>
            <a:off x="7716687" y="3955463"/>
            <a:ext cx="132331" cy="248539"/>
            <a:chOff x="4140" y="429"/>
            <a:chExt cx="1419" cy="2400"/>
          </a:xfrm>
        </p:grpSpPr>
        <p:sp>
          <p:nvSpPr>
            <p:cNvPr id="4079" name="Google Shape;4079;p44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0" name="Google Shape;4080;p44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1" name="Google Shape;4081;p44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2" name="Google Shape;4082;p4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3" name="Google Shape;4083;p44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84" name="Google Shape;4084;p44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4085" name="Google Shape;4085;p44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6" name="Google Shape;4086;p44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87" name="Google Shape;4087;p44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88" name="Google Shape;4088;p44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4089" name="Google Shape;4089;p44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0" name="Google Shape;4090;p44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91" name="Google Shape;4091;p44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2" name="Google Shape;4092;p44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93" name="Google Shape;4093;p44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4094" name="Google Shape;4094;p44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5" name="Google Shape;4095;p44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96" name="Google Shape;4096;p4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97" name="Google Shape;4097;p44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4098" name="Google Shape;4098;p44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9" name="Google Shape;4099;p44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00" name="Google Shape;4100;p44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1" name="Google Shape;4101;p4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2" name="Google Shape;4102;p4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3" name="Google Shape;4103;p44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4" name="Google Shape;4104;p4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5" name="Google Shape;4105;p44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6" name="Google Shape;4106;p44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7" name="Google Shape;4107;p44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8" name="Google Shape;4108;p44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9" name="Google Shape;4109;p44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0" name="Google Shape;4110;p44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11" name="Google Shape;4111;p44"/>
          <p:cNvGrpSpPr/>
          <p:nvPr/>
        </p:nvGrpSpPr>
        <p:grpSpPr>
          <a:xfrm flipH="1">
            <a:off x="5985641" y="3675121"/>
            <a:ext cx="259223" cy="240234"/>
            <a:chOff x="2839" y="3501"/>
            <a:chExt cx="755" cy="803"/>
          </a:xfrm>
        </p:grpSpPr>
        <p:pic>
          <p:nvPicPr>
            <p:cNvPr id="4112" name="Google Shape;4112;p44" descr="desktop_computer_stylized_medium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3" name="Google Shape;4113;p44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14" name="Google Shape;4114;p44"/>
          <p:cNvGrpSpPr/>
          <p:nvPr/>
        </p:nvGrpSpPr>
        <p:grpSpPr>
          <a:xfrm>
            <a:off x="6901261" y="4389607"/>
            <a:ext cx="232587" cy="234007"/>
            <a:chOff x="877" y="1008"/>
            <a:chExt cx="2746" cy="2626"/>
          </a:xfrm>
        </p:grpSpPr>
        <p:pic>
          <p:nvPicPr>
            <p:cNvPr id="4115" name="Google Shape;4115;p44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6" name="Google Shape;4116;p44" descr="laptop_keyboar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 rot="108963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7" name="Google Shape;4117;p44"/>
            <p:cNvSpPr/>
            <p:nvPr/>
          </p:nvSpPr>
          <p:spPr>
            <a:xfrm>
              <a:off x="1753" y="1603"/>
              <a:ext cx="1804" cy="1325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18" name="Google Shape;4118;p44" descr="screen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9" name="Google Shape;4119;p44"/>
            <p:cNvSpPr/>
            <p:nvPr/>
          </p:nvSpPr>
          <p:spPr>
            <a:xfrm>
              <a:off x="2082" y="1564"/>
              <a:ext cx="1529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0" name="Google Shape;4120;p44"/>
            <p:cNvSpPr/>
            <p:nvPr/>
          </p:nvSpPr>
          <p:spPr>
            <a:xfrm>
              <a:off x="1737" y="1562"/>
              <a:ext cx="425" cy="1022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1" name="Google Shape;4121;p44"/>
            <p:cNvSpPr/>
            <p:nvPr/>
          </p:nvSpPr>
          <p:spPr>
            <a:xfrm>
              <a:off x="3144" y="1745"/>
              <a:ext cx="457" cy="1179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2" name="Google Shape;4122;p44"/>
            <p:cNvSpPr/>
            <p:nvPr/>
          </p:nvSpPr>
          <p:spPr>
            <a:xfrm>
              <a:off x="1732" y="2534"/>
              <a:ext cx="1678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3" name="Google Shape;4123;p44"/>
            <p:cNvSpPr/>
            <p:nvPr/>
          </p:nvSpPr>
          <p:spPr>
            <a:xfrm>
              <a:off x="3195" y="1755"/>
              <a:ext cx="428" cy="1186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4" name="Google Shape;4124;p44"/>
            <p:cNvSpPr/>
            <p:nvPr/>
          </p:nvSpPr>
          <p:spPr>
            <a:xfrm>
              <a:off x="1734" y="2587"/>
              <a:ext cx="1496" cy="395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25" name="Google Shape;4125;p44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126" name="Google Shape;4126;p4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7" name="Google Shape;4127;p4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8" name="Google Shape;4128;p4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29" name="Google Shape;4129;p44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0" name="Google Shape;4130;p4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1" name="Google Shape;4131;p44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32" name="Google Shape;4132;p44"/>
            <p:cNvSpPr/>
            <p:nvPr/>
          </p:nvSpPr>
          <p:spPr>
            <a:xfrm>
              <a:off x="2577" y="3043"/>
              <a:ext cx="614" cy="515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3" name="Google Shape;4133;p44"/>
            <p:cNvSpPr/>
            <p:nvPr/>
          </p:nvSpPr>
          <p:spPr>
            <a:xfrm>
              <a:off x="1010" y="3084"/>
              <a:ext cx="1570" cy="468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4" name="Google Shape;4134;p44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5" name="Google Shape;4135;p44"/>
            <p:cNvSpPr/>
            <p:nvPr/>
          </p:nvSpPr>
          <p:spPr>
            <a:xfrm>
              <a:off x="1012" y="2611"/>
              <a:ext cx="729" cy="392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6" name="Google Shape;4136;p44"/>
            <p:cNvSpPr/>
            <p:nvPr/>
          </p:nvSpPr>
          <p:spPr>
            <a:xfrm>
              <a:off x="1061" y="3018"/>
              <a:ext cx="1488" cy="45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7" name="Google Shape;4137;p44"/>
            <p:cNvSpPr/>
            <p:nvPr/>
          </p:nvSpPr>
          <p:spPr>
            <a:xfrm rot="10800000" flipH="1">
              <a:off x="2549" y="2987"/>
              <a:ext cx="608" cy="46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8" name="Google Shape;4138;p44"/>
          <p:cNvGrpSpPr/>
          <p:nvPr/>
        </p:nvGrpSpPr>
        <p:grpSpPr>
          <a:xfrm flipH="1">
            <a:off x="6115432" y="4128493"/>
            <a:ext cx="259223" cy="240234"/>
            <a:chOff x="2839" y="3501"/>
            <a:chExt cx="755" cy="803"/>
          </a:xfrm>
        </p:grpSpPr>
        <p:pic>
          <p:nvPicPr>
            <p:cNvPr id="4139" name="Google Shape;4139;p44" descr="desktop_computer_stylized_medium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0" name="Google Shape;4140;p44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1" name="Google Shape;4141;p44"/>
          <p:cNvGrpSpPr/>
          <p:nvPr/>
        </p:nvGrpSpPr>
        <p:grpSpPr>
          <a:xfrm flipH="1">
            <a:off x="6414100" y="4144598"/>
            <a:ext cx="259223" cy="240234"/>
            <a:chOff x="2839" y="3501"/>
            <a:chExt cx="755" cy="803"/>
          </a:xfrm>
        </p:grpSpPr>
        <p:pic>
          <p:nvPicPr>
            <p:cNvPr id="4142" name="Google Shape;4142;p44" descr="desktop_computer_stylized_medium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3" name="Google Shape;4143;p44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4" name="Google Shape;4144;p44"/>
          <p:cNvGrpSpPr/>
          <p:nvPr/>
        </p:nvGrpSpPr>
        <p:grpSpPr>
          <a:xfrm>
            <a:off x="7151060" y="4346354"/>
            <a:ext cx="239394" cy="192628"/>
            <a:chOff x="877" y="1008"/>
            <a:chExt cx="2746" cy="2626"/>
          </a:xfrm>
        </p:grpSpPr>
        <p:pic>
          <p:nvPicPr>
            <p:cNvPr id="4145" name="Google Shape;4145;p44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46" name="Google Shape;4146;p44" descr="laptop_keyboar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 rot="108963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7" name="Google Shape;4147;p44"/>
            <p:cNvSpPr/>
            <p:nvPr/>
          </p:nvSpPr>
          <p:spPr>
            <a:xfrm>
              <a:off x="1753" y="1603"/>
              <a:ext cx="1804" cy="1325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48" name="Google Shape;4148;p44" descr="screen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49" name="Google Shape;4149;p44"/>
            <p:cNvSpPr/>
            <p:nvPr/>
          </p:nvSpPr>
          <p:spPr>
            <a:xfrm>
              <a:off x="2082" y="1564"/>
              <a:ext cx="1529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0" name="Google Shape;4150;p44"/>
            <p:cNvSpPr/>
            <p:nvPr/>
          </p:nvSpPr>
          <p:spPr>
            <a:xfrm>
              <a:off x="1737" y="1562"/>
              <a:ext cx="425" cy="1022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1" name="Google Shape;4151;p44"/>
            <p:cNvSpPr/>
            <p:nvPr/>
          </p:nvSpPr>
          <p:spPr>
            <a:xfrm>
              <a:off x="3144" y="1745"/>
              <a:ext cx="457" cy="1179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2" name="Google Shape;4152;p44"/>
            <p:cNvSpPr/>
            <p:nvPr/>
          </p:nvSpPr>
          <p:spPr>
            <a:xfrm>
              <a:off x="1732" y="2534"/>
              <a:ext cx="1678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3" name="Google Shape;4153;p44"/>
            <p:cNvSpPr/>
            <p:nvPr/>
          </p:nvSpPr>
          <p:spPr>
            <a:xfrm>
              <a:off x="3195" y="1755"/>
              <a:ext cx="428" cy="1186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4" name="Google Shape;4154;p44"/>
            <p:cNvSpPr/>
            <p:nvPr/>
          </p:nvSpPr>
          <p:spPr>
            <a:xfrm>
              <a:off x="1734" y="2587"/>
              <a:ext cx="1496" cy="395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55" name="Google Shape;4155;p44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156" name="Google Shape;4156;p44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7" name="Google Shape;4157;p44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8" name="Google Shape;4158;p44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59" name="Google Shape;4159;p44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0" name="Google Shape;4160;p44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1" name="Google Shape;4161;p44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162" name="Google Shape;4162;p44"/>
            <p:cNvSpPr/>
            <p:nvPr/>
          </p:nvSpPr>
          <p:spPr>
            <a:xfrm>
              <a:off x="2577" y="3043"/>
              <a:ext cx="614" cy="515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3" name="Google Shape;4163;p44"/>
            <p:cNvSpPr/>
            <p:nvPr/>
          </p:nvSpPr>
          <p:spPr>
            <a:xfrm>
              <a:off x="1010" y="3084"/>
              <a:ext cx="1570" cy="468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4" name="Google Shape;4164;p44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5" name="Google Shape;4165;p44"/>
            <p:cNvSpPr/>
            <p:nvPr/>
          </p:nvSpPr>
          <p:spPr>
            <a:xfrm>
              <a:off x="1012" y="2611"/>
              <a:ext cx="729" cy="392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6" name="Google Shape;4166;p44"/>
            <p:cNvSpPr/>
            <p:nvPr/>
          </p:nvSpPr>
          <p:spPr>
            <a:xfrm>
              <a:off x="1061" y="3018"/>
              <a:ext cx="1488" cy="45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7" name="Google Shape;4167;p44"/>
            <p:cNvSpPr/>
            <p:nvPr/>
          </p:nvSpPr>
          <p:spPr>
            <a:xfrm rot="10800000" flipH="1">
              <a:off x="2549" y="2987"/>
              <a:ext cx="608" cy="46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68" name="Google Shape;4168;p44"/>
          <p:cNvSpPr/>
          <p:nvPr/>
        </p:nvSpPr>
        <p:spPr>
          <a:xfrm>
            <a:off x="7615195" y="4227728"/>
            <a:ext cx="25537" cy="249693"/>
          </a:xfrm>
          <a:custGeom>
            <a:avLst/>
            <a:gdLst/>
            <a:ahLst/>
            <a:cxnLst/>
            <a:rect l="l" t="t" r="r" b="b"/>
            <a:pathLst>
              <a:path w="354" h="2742" extrusionOk="0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9" name="Google Shape;4169;p44"/>
          <p:cNvSpPr/>
          <p:nvPr/>
        </p:nvSpPr>
        <p:spPr>
          <a:xfrm>
            <a:off x="7619978" y="4242692"/>
            <a:ext cx="15250" cy="231013"/>
          </a:xfrm>
          <a:custGeom>
            <a:avLst/>
            <a:gdLst/>
            <a:ahLst/>
            <a:cxnLst/>
            <a:rect l="l" t="t" r="r" b="b"/>
            <a:pathLst>
              <a:path w="211" h="2537" extrusionOk="0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>
            <a:gsLst>
              <a:gs pos="0">
                <a:srgbClr val="808080"/>
              </a:gs>
              <a:gs pos="100000">
                <a:srgbClr val="F8F8F8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0" name="Google Shape;4170;p44"/>
          <p:cNvSpPr/>
          <p:nvPr/>
        </p:nvSpPr>
        <p:spPr>
          <a:xfrm>
            <a:off x="7616638" y="4359565"/>
            <a:ext cx="23732" cy="20644"/>
          </a:xfrm>
          <a:custGeom>
            <a:avLst/>
            <a:gdLst/>
            <a:ahLst/>
            <a:cxnLst/>
            <a:rect l="l" t="t" r="r" b="b"/>
            <a:pathLst>
              <a:path w="328" h="226" extrusionOk="0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1" name="Google Shape;4171;p44"/>
          <p:cNvSpPr/>
          <p:nvPr/>
        </p:nvSpPr>
        <p:spPr>
          <a:xfrm>
            <a:off x="7519724" y="4255799"/>
            <a:ext cx="54000" cy="5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2" name="Google Shape;4172;p44"/>
          <p:cNvGrpSpPr/>
          <p:nvPr/>
        </p:nvGrpSpPr>
        <p:grpSpPr>
          <a:xfrm>
            <a:off x="7568289" y="4253168"/>
            <a:ext cx="44256" cy="1709"/>
            <a:chOff x="613" y="2566"/>
            <a:chExt cx="612" cy="15"/>
          </a:xfrm>
        </p:grpSpPr>
        <p:sp>
          <p:nvSpPr>
            <p:cNvPr id="4173" name="Google Shape;4173;p44"/>
            <p:cNvSpPr/>
            <p:nvPr/>
          </p:nvSpPr>
          <p:spPr>
            <a:xfrm>
              <a:off x="613" y="2566"/>
              <a:ext cx="600" cy="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4" name="Google Shape;4174;p44"/>
            <p:cNvSpPr/>
            <p:nvPr/>
          </p:nvSpPr>
          <p:spPr>
            <a:xfrm>
              <a:off x="625" y="2581"/>
              <a:ext cx="6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5" name="Google Shape;4175;p44"/>
          <p:cNvSpPr/>
          <p:nvPr/>
        </p:nvSpPr>
        <p:spPr>
          <a:xfrm>
            <a:off x="7520627" y="4292063"/>
            <a:ext cx="54000" cy="5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76" name="Google Shape;4176;p44"/>
          <p:cNvGrpSpPr/>
          <p:nvPr/>
        </p:nvGrpSpPr>
        <p:grpSpPr>
          <a:xfrm>
            <a:off x="7568254" y="4288583"/>
            <a:ext cx="44328" cy="1790"/>
            <a:chOff x="615" y="2564"/>
            <a:chExt cx="613" cy="17"/>
          </a:xfrm>
        </p:grpSpPr>
        <p:sp>
          <p:nvSpPr>
            <p:cNvPr id="4177" name="Google Shape;4177;p44"/>
            <p:cNvSpPr/>
            <p:nvPr/>
          </p:nvSpPr>
          <p:spPr>
            <a:xfrm>
              <a:off x="615" y="2564"/>
              <a:ext cx="600" cy="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8" name="Google Shape;4178;p44"/>
            <p:cNvSpPr/>
            <p:nvPr/>
          </p:nvSpPr>
          <p:spPr>
            <a:xfrm>
              <a:off x="628" y="2581"/>
              <a:ext cx="6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9" name="Google Shape;4179;p44"/>
          <p:cNvSpPr/>
          <p:nvPr/>
        </p:nvSpPr>
        <p:spPr>
          <a:xfrm>
            <a:off x="7520627" y="4328326"/>
            <a:ext cx="54000" cy="5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0" name="Google Shape;4180;p44"/>
          <p:cNvSpPr/>
          <p:nvPr/>
        </p:nvSpPr>
        <p:spPr>
          <a:xfrm>
            <a:off x="7521529" y="4361203"/>
            <a:ext cx="54000" cy="5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1" name="Google Shape;4181;p44"/>
          <p:cNvGrpSpPr/>
          <p:nvPr/>
        </p:nvGrpSpPr>
        <p:grpSpPr>
          <a:xfrm>
            <a:off x="7567388" y="4360281"/>
            <a:ext cx="44332" cy="0"/>
            <a:chOff x="618" y="2586"/>
            <a:chExt cx="612" cy="0"/>
          </a:xfrm>
        </p:grpSpPr>
        <p:sp>
          <p:nvSpPr>
            <p:cNvPr id="4182" name="Google Shape;4182;p44"/>
            <p:cNvSpPr/>
            <p:nvPr/>
          </p:nvSpPr>
          <p:spPr>
            <a:xfrm>
              <a:off x="618" y="2586"/>
              <a:ext cx="600" cy="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3" name="Google Shape;4183;p44"/>
            <p:cNvSpPr/>
            <p:nvPr/>
          </p:nvSpPr>
          <p:spPr>
            <a:xfrm>
              <a:off x="630" y="2586"/>
              <a:ext cx="6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4" name="Google Shape;4184;p44"/>
          <p:cNvSpPr/>
          <p:nvPr/>
        </p:nvSpPr>
        <p:spPr>
          <a:xfrm>
            <a:off x="7617000" y="4328326"/>
            <a:ext cx="23732" cy="20535"/>
          </a:xfrm>
          <a:custGeom>
            <a:avLst/>
            <a:gdLst/>
            <a:ahLst/>
            <a:cxnLst/>
            <a:rect l="l" t="t" r="r" b="b"/>
            <a:pathLst>
              <a:path w="328" h="226" extrusionOk="0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85" name="Google Shape;4185;p44"/>
          <p:cNvGrpSpPr/>
          <p:nvPr/>
        </p:nvGrpSpPr>
        <p:grpSpPr>
          <a:xfrm>
            <a:off x="7567387" y="4325704"/>
            <a:ext cx="44332" cy="1748"/>
            <a:chOff x="613" y="2571"/>
            <a:chExt cx="612" cy="16"/>
          </a:xfrm>
        </p:grpSpPr>
        <p:sp>
          <p:nvSpPr>
            <p:cNvPr id="4186" name="Google Shape;4186;p44"/>
            <p:cNvSpPr/>
            <p:nvPr/>
          </p:nvSpPr>
          <p:spPr>
            <a:xfrm>
              <a:off x="613" y="2571"/>
              <a:ext cx="600" cy="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7" name="Google Shape;4187;p44"/>
            <p:cNvSpPr/>
            <p:nvPr/>
          </p:nvSpPr>
          <p:spPr>
            <a:xfrm>
              <a:off x="625" y="2587"/>
              <a:ext cx="6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8" name="Google Shape;4188;p44"/>
          <p:cNvSpPr/>
          <p:nvPr/>
        </p:nvSpPr>
        <p:spPr>
          <a:xfrm>
            <a:off x="7613210" y="4227291"/>
            <a:ext cx="6300" cy="249600"/>
          </a:xfrm>
          <a:prstGeom prst="rect">
            <a:avLst/>
          </a:prstGeom>
          <a:gradFill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9" name="Google Shape;4189;p44"/>
          <p:cNvSpPr/>
          <p:nvPr/>
        </p:nvSpPr>
        <p:spPr>
          <a:xfrm>
            <a:off x="7619165" y="4290425"/>
            <a:ext cx="21387" cy="23265"/>
          </a:xfrm>
          <a:custGeom>
            <a:avLst/>
            <a:gdLst/>
            <a:ahLst/>
            <a:cxnLst/>
            <a:rect l="l" t="t" r="r" b="b"/>
            <a:pathLst>
              <a:path w="296" h="256" extrusionOk="0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0" name="Google Shape;4190;p44"/>
          <p:cNvSpPr/>
          <p:nvPr/>
        </p:nvSpPr>
        <p:spPr>
          <a:xfrm>
            <a:off x="7619436" y="4254707"/>
            <a:ext cx="22018" cy="26215"/>
          </a:xfrm>
          <a:custGeom>
            <a:avLst/>
            <a:gdLst/>
            <a:ahLst/>
            <a:cxnLst/>
            <a:rect l="l" t="t" r="r" b="b"/>
            <a:pathLst>
              <a:path w="304" h="288" extrusionOk="0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1" name="Google Shape;4191;p44"/>
          <p:cNvSpPr/>
          <p:nvPr/>
        </p:nvSpPr>
        <p:spPr>
          <a:xfrm>
            <a:off x="7637483" y="4465625"/>
            <a:ext cx="4500" cy="105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Google Shape;4192;p44"/>
          <p:cNvSpPr/>
          <p:nvPr/>
        </p:nvSpPr>
        <p:spPr>
          <a:xfrm>
            <a:off x="7618263" y="4465952"/>
            <a:ext cx="22108" cy="21845"/>
          </a:xfrm>
          <a:custGeom>
            <a:avLst/>
            <a:gdLst/>
            <a:ahLst/>
            <a:cxnLst/>
            <a:rect l="l" t="t" r="r" b="b"/>
            <a:pathLst>
              <a:path w="306" h="240" extrusionOk="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3" name="Google Shape;4193;p44"/>
          <p:cNvSpPr/>
          <p:nvPr/>
        </p:nvSpPr>
        <p:spPr>
          <a:xfrm>
            <a:off x="7513408" y="4472615"/>
            <a:ext cx="108000" cy="16500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4" name="Google Shape;4194;p44"/>
          <p:cNvSpPr/>
          <p:nvPr/>
        </p:nvSpPr>
        <p:spPr>
          <a:xfrm>
            <a:off x="7519724" y="4476875"/>
            <a:ext cx="96300" cy="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5" name="Google Shape;4195;p44"/>
          <p:cNvSpPr/>
          <p:nvPr/>
        </p:nvSpPr>
        <p:spPr>
          <a:xfrm>
            <a:off x="7528658" y="4440611"/>
            <a:ext cx="14400" cy="15600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6" name="Google Shape;4196;p44"/>
          <p:cNvSpPr/>
          <p:nvPr/>
        </p:nvSpPr>
        <p:spPr>
          <a:xfrm>
            <a:off x="7544900" y="4440611"/>
            <a:ext cx="14400" cy="15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Google Shape;4197;p44"/>
          <p:cNvSpPr/>
          <p:nvPr/>
        </p:nvSpPr>
        <p:spPr>
          <a:xfrm>
            <a:off x="7560151" y="4440611"/>
            <a:ext cx="14400" cy="15600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Google Shape;4198;p44"/>
          <p:cNvSpPr/>
          <p:nvPr/>
        </p:nvSpPr>
        <p:spPr>
          <a:xfrm>
            <a:off x="7597058" y="4381083"/>
            <a:ext cx="7200" cy="82800"/>
          </a:xfrm>
          <a:prstGeom prst="rect">
            <a:avLst/>
          </a:prstGeom>
          <a:solidFill>
            <a:srgbClr val="29292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44"/>
          <p:cNvSpPr/>
          <p:nvPr/>
        </p:nvSpPr>
        <p:spPr>
          <a:xfrm>
            <a:off x="4904937" y="1024435"/>
            <a:ext cx="4019700" cy="3715800"/>
          </a:xfrm>
          <a:prstGeom prst="rect">
            <a:avLst/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00" name="Google Shape;4200;p44"/>
          <p:cNvGrpSpPr/>
          <p:nvPr/>
        </p:nvGrpSpPr>
        <p:grpSpPr>
          <a:xfrm>
            <a:off x="5760243" y="1360628"/>
            <a:ext cx="2066569" cy="3187951"/>
            <a:chOff x="7680324" y="1814171"/>
            <a:chExt cx="2755426" cy="4250601"/>
          </a:xfrm>
        </p:grpSpPr>
        <p:grpSp>
          <p:nvGrpSpPr>
            <p:cNvPr id="4201" name="Google Shape;4201;p44"/>
            <p:cNvGrpSpPr/>
            <p:nvPr/>
          </p:nvGrpSpPr>
          <p:grpSpPr>
            <a:xfrm>
              <a:off x="7750224" y="1859725"/>
              <a:ext cx="415925" cy="385801"/>
              <a:chOff x="2751" y="1851"/>
              <a:chExt cx="462" cy="478"/>
            </a:xfrm>
          </p:grpSpPr>
          <p:pic>
            <p:nvPicPr>
              <p:cNvPr id="4202" name="Google Shape;4202;p44" descr="iphone_stylized_small"/>
              <p:cNvPicPr preferRelativeResize="0"/>
              <p:nvPr/>
            </p:nvPicPr>
            <p:blipFill rotWithShape="1">
              <a:blip r:embed="rId22">
                <a:alphaModFix/>
              </a:blip>
              <a:srcRect/>
              <a:stretch/>
            </p:blipFill>
            <p:spPr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03" name="Google Shape;4203;p44" descr="antenna_radiation_stylized"/>
              <p:cNvPicPr preferRelativeResize="0"/>
              <p:nvPr/>
            </p:nvPicPr>
            <p:blipFill rotWithShape="1">
              <a:blip r:embed="rId23">
                <a:alphaModFix/>
              </a:blip>
              <a:srcRect/>
              <a:stretch/>
            </p:blipFill>
            <p:spPr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204" name="Google Shape;4204;p44"/>
            <p:cNvGrpSpPr/>
            <p:nvPr/>
          </p:nvGrpSpPr>
          <p:grpSpPr>
            <a:xfrm flipH="1">
              <a:off x="7773981" y="5281060"/>
              <a:ext cx="345630" cy="320312"/>
              <a:chOff x="2839" y="3501"/>
              <a:chExt cx="755" cy="803"/>
            </a:xfrm>
          </p:grpSpPr>
          <p:pic>
            <p:nvPicPr>
              <p:cNvPr id="4205" name="Google Shape;4205;p44" descr="desktop_computer_stylized_medium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06" name="Google Shape;4206;p44"/>
              <p:cNvSpPr/>
              <p:nvPr/>
            </p:nvSpPr>
            <p:spPr>
              <a:xfrm>
                <a:off x="2916" y="3578"/>
                <a:ext cx="356" cy="368"/>
              </a:xfrm>
              <a:custGeom>
                <a:avLst/>
                <a:gdLst/>
                <a:ahLst/>
                <a:cxnLst/>
                <a:rect l="l" t="t" r="r" b="b"/>
                <a:pathLst>
                  <a:path w="356" h="368" extrusionOk="0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99"/>
                  </a:gs>
                  <a:gs pos="100000">
                    <a:schemeClr val="lt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07" name="Google Shape;4207;p44"/>
            <p:cNvSpPr/>
            <p:nvPr/>
          </p:nvSpPr>
          <p:spPr>
            <a:xfrm>
              <a:off x="7689254" y="5160841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8" name="Google Shape;4208;p44"/>
            <p:cNvSpPr/>
            <p:nvPr/>
          </p:nvSpPr>
          <p:spPr>
            <a:xfrm>
              <a:off x="7680324" y="1814171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9" name="Google Shape;4209;p44"/>
            <p:cNvSpPr/>
            <p:nvPr/>
          </p:nvSpPr>
          <p:spPr>
            <a:xfrm>
              <a:off x="9823450" y="5554772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10" name="Google Shape;4210;p44"/>
          <p:cNvCxnSpPr/>
          <p:nvPr/>
        </p:nvCxnSpPr>
        <p:spPr>
          <a:xfrm>
            <a:off x="5969283" y="1756787"/>
            <a:ext cx="5700" cy="20796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4211" name="Google Shape;4211;p44"/>
          <p:cNvCxnSpPr/>
          <p:nvPr/>
        </p:nvCxnSpPr>
        <p:spPr>
          <a:xfrm>
            <a:off x="6277838" y="1723476"/>
            <a:ext cx="1275000" cy="2539500"/>
          </a:xfrm>
          <a:prstGeom prst="straightConnector1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4212" name="Google Shape;4212;p44"/>
          <p:cNvSpPr txBox="1">
            <a:spLocks noGrp="1"/>
          </p:cNvSpPr>
          <p:nvPr>
            <p:ph type="title"/>
          </p:nvPr>
        </p:nvSpPr>
        <p:spPr>
          <a:xfrm>
            <a:off x="599018" y="216994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Client-server </a:t>
            </a:r>
            <a:r>
              <a:rPr lang="en"/>
              <a:t>p</a:t>
            </a:r>
            <a:r>
              <a:rPr lang="en" sz="3300"/>
              <a:t>aradigm</a:t>
            </a:r>
            <a:endParaRPr sz="3300"/>
          </a:p>
        </p:txBody>
      </p:sp>
      <p:sp>
        <p:nvSpPr>
          <p:cNvPr id="4213" name="Google Shape;4213;p44"/>
          <p:cNvSpPr txBox="1"/>
          <p:nvPr/>
        </p:nvSpPr>
        <p:spPr>
          <a:xfrm>
            <a:off x="666884" y="945259"/>
            <a:ext cx="4476300" cy="3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server: </a:t>
            </a:r>
            <a:endParaRPr sz="1100"/>
          </a:p>
          <a:p>
            <a:pPr marL="355600" marR="0" lvl="0" indent="-184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always-on host</a:t>
            </a:r>
            <a:endParaRPr sz="1100"/>
          </a:p>
          <a:p>
            <a:pPr marL="355600" marR="0" lvl="0" indent="-184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permanent IP address</a:t>
            </a:r>
            <a:endParaRPr sz="1100"/>
          </a:p>
          <a:p>
            <a:pPr marL="355600" marR="0" lvl="0" indent="-184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often in data centers, for scaling</a:t>
            </a:r>
            <a:endParaRPr sz="1100"/>
          </a:p>
          <a:p>
            <a:pPr marL="266700" marR="0" lvl="0" indent="-1651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clients:</a:t>
            </a:r>
            <a:endParaRPr sz="1100"/>
          </a:p>
          <a:p>
            <a:pPr marL="355600" marR="0" lvl="0" indent="-184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contact, communicate with server</a:t>
            </a:r>
            <a:endParaRPr sz="1100"/>
          </a:p>
          <a:p>
            <a:pPr marL="355600" marR="0" lvl="0" indent="-184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be intermittently connected</a:t>
            </a:r>
            <a:endParaRPr sz="1100"/>
          </a:p>
          <a:p>
            <a:pPr marL="355600" marR="0" lvl="0" indent="-184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have dynamic IP addresses</a:t>
            </a:r>
            <a:endParaRPr sz="1100"/>
          </a:p>
          <a:p>
            <a:pPr marL="355600" marR="0" lvl="0" indent="-1841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communicate directly with each other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examples: HTTP, IMAP, FTP</a:t>
            </a:r>
            <a:endParaRPr sz="1100"/>
          </a:p>
        </p:txBody>
      </p:sp>
      <p:grpSp>
        <p:nvGrpSpPr>
          <p:cNvPr id="4214" name="Google Shape;4214;p44"/>
          <p:cNvGrpSpPr/>
          <p:nvPr/>
        </p:nvGrpSpPr>
        <p:grpSpPr>
          <a:xfrm>
            <a:off x="7501881" y="4212300"/>
            <a:ext cx="160547" cy="303446"/>
            <a:chOff x="4140" y="429"/>
            <a:chExt cx="1419" cy="2400"/>
          </a:xfrm>
        </p:grpSpPr>
        <p:sp>
          <p:nvSpPr>
            <p:cNvPr id="4215" name="Google Shape;4215;p44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6" name="Google Shape;4216;p44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7" name="Google Shape;4217;p44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8" name="Google Shape;4218;p44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9" name="Google Shape;4219;p44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20" name="Google Shape;4220;p44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4221" name="Google Shape;4221;p44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2" name="Google Shape;4222;p44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23" name="Google Shape;4223;p44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24" name="Google Shape;4224;p44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4225" name="Google Shape;4225;p44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6" name="Google Shape;4226;p44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27" name="Google Shape;4227;p44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8" name="Google Shape;4228;p44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29" name="Google Shape;4229;p44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4230" name="Google Shape;4230;p44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1" name="Google Shape;4231;p44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32" name="Google Shape;4232;p44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33" name="Google Shape;4233;p44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4234" name="Google Shape;4234;p44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5" name="Google Shape;4235;p44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36" name="Google Shape;4236;p44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7" name="Google Shape;4237;p44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8" name="Google Shape;4238;p44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9" name="Google Shape;4239;p44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0" name="Google Shape;4240;p44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1" name="Google Shape;4241;p44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2" name="Google Shape;4242;p44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3" name="Google Shape;4243;p44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4" name="Google Shape;4244;p44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5" name="Google Shape;4245;p44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6" name="Google Shape;4246;p44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2" name="Google Shape;4252;p45"/>
          <p:cNvSpPr/>
          <p:nvPr/>
        </p:nvSpPr>
        <p:spPr>
          <a:xfrm>
            <a:off x="6738891" y="2299333"/>
            <a:ext cx="844648" cy="1003631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3" name="Google Shape;4253;p45"/>
          <p:cNvSpPr/>
          <p:nvPr/>
        </p:nvSpPr>
        <p:spPr>
          <a:xfrm>
            <a:off x="5455557" y="1369526"/>
            <a:ext cx="1302545" cy="988279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4" name="Google Shape;4254;p45"/>
          <p:cNvSpPr/>
          <p:nvPr/>
        </p:nvSpPr>
        <p:spPr>
          <a:xfrm>
            <a:off x="5579306" y="2664809"/>
            <a:ext cx="740400" cy="50220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5" name="Google Shape;4255;p45"/>
          <p:cNvSpPr/>
          <p:nvPr/>
        </p:nvSpPr>
        <p:spPr>
          <a:xfrm>
            <a:off x="5404013" y="2466938"/>
            <a:ext cx="1094100" cy="23820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6" name="Google Shape;4256;p45"/>
          <p:cNvSpPr/>
          <p:nvPr/>
        </p:nvSpPr>
        <p:spPr>
          <a:xfrm>
            <a:off x="5784301" y="3512350"/>
            <a:ext cx="2309813" cy="1248966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7" name="Google Shape;4257;p45"/>
          <p:cNvSpPr txBox="1"/>
          <p:nvPr/>
        </p:nvSpPr>
        <p:spPr>
          <a:xfrm>
            <a:off x="5759456" y="1116346"/>
            <a:ext cx="100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100"/>
          </a:p>
        </p:txBody>
      </p:sp>
      <p:sp>
        <p:nvSpPr>
          <p:cNvPr id="4258" name="Google Shape;4258;p45"/>
          <p:cNvSpPr txBox="1"/>
          <p:nvPr/>
        </p:nvSpPr>
        <p:spPr>
          <a:xfrm>
            <a:off x="5498126" y="3143941"/>
            <a:ext cx="14667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100"/>
          </a:p>
        </p:txBody>
      </p:sp>
      <p:sp>
        <p:nvSpPr>
          <p:cNvPr id="4259" name="Google Shape;4259;p45"/>
          <p:cNvSpPr txBox="1"/>
          <p:nvPr/>
        </p:nvSpPr>
        <p:spPr>
          <a:xfrm>
            <a:off x="5480181" y="4334831"/>
            <a:ext cx="89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1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100"/>
          </a:p>
        </p:txBody>
      </p:sp>
      <p:sp>
        <p:nvSpPr>
          <p:cNvPr id="4260" name="Google Shape;4260;p45"/>
          <p:cNvSpPr/>
          <p:nvPr/>
        </p:nvSpPr>
        <p:spPr>
          <a:xfrm>
            <a:off x="7666610" y="2384655"/>
            <a:ext cx="955596" cy="1449984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61" name="Google Shape;4261;p45"/>
          <p:cNvGrpSpPr/>
          <p:nvPr/>
        </p:nvGrpSpPr>
        <p:grpSpPr>
          <a:xfrm>
            <a:off x="8128086" y="2946120"/>
            <a:ext cx="515514" cy="541311"/>
            <a:chOff x="5203089" y="1751190"/>
            <a:chExt cx="858331" cy="662560"/>
          </a:xfrm>
        </p:grpSpPr>
        <p:sp>
          <p:nvSpPr>
            <p:cNvPr id="4262" name="Google Shape;4262;p45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3" name="Google Shape;4263;p45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64" name="Google Shape;4264;p45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5" name="Google Shape;4265;p45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6" name="Google Shape;4266;p45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7" name="Google Shape;4267;p45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8" name="Google Shape;4268;p45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69" name="Google Shape;4269;p45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270" name="Google Shape;4270;p45"/>
          <p:cNvGrpSpPr/>
          <p:nvPr/>
        </p:nvGrpSpPr>
        <p:grpSpPr>
          <a:xfrm>
            <a:off x="8078554" y="2395522"/>
            <a:ext cx="445989" cy="486319"/>
            <a:chOff x="5203089" y="1751190"/>
            <a:chExt cx="858331" cy="662560"/>
          </a:xfrm>
        </p:grpSpPr>
        <p:sp>
          <p:nvSpPr>
            <p:cNvPr id="4271" name="Google Shape;4271;p45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2" name="Google Shape;4272;p45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73" name="Google Shape;4273;p45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74" name="Google Shape;4274;p45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75" name="Google Shape;4275;p45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76" name="Google Shape;4276;p45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77" name="Google Shape;4277;p45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78" name="Google Shape;4278;p45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279" name="Google Shape;4279;p45"/>
          <p:cNvSpPr/>
          <p:nvPr/>
        </p:nvSpPr>
        <p:spPr>
          <a:xfrm>
            <a:off x="7155610" y="1336531"/>
            <a:ext cx="1123559" cy="1041898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0" name="Google Shape;4280;p45"/>
          <p:cNvSpPr txBox="1"/>
          <p:nvPr/>
        </p:nvSpPr>
        <p:spPr>
          <a:xfrm>
            <a:off x="7070401" y="1388396"/>
            <a:ext cx="12939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100"/>
          </a:p>
        </p:txBody>
      </p:sp>
      <p:sp>
        <p:nvSpPr>
          <p:cNvPr id="4281" name="Google Shape;4281;p45"/>
          <p:cNvSpPr/>
          <p:nvPr/>
        </p:nvSpPr>
        <p:spPr>
          <a:xfrm>
            <a:off x="6959301" y="2758431"/>
            <a:ext cx="229200" cy="14820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2" name="Google Shape;4282;p45"/>
          <p:cNvSpPr txBox="1"/>
          <p:nvPr/>
        </p:nvSpPr>
        <p:spPr>
          <a:xfrm>
            <a:off x="6574621" y="2585939"/>
            <a:ext cx="7806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100"/>
          </a:p>
        </p:txBody>
      </p:sp>
      <p:sp>
        <p:nvSpPr>
          <p:cNvPr id="4283" name="Google Shape;4283;p45"/>
          <p:cNvSpPr txBox="1"/>
          <p:nvPr/>
        </p:nvSpPr>
        <p:spPr>
          <a:xfrm>
            <a:off x="8188325" y="3508453"/>
            <a:ext cx="6099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100"/>
          </a:p>
        </p:txBody>
      </p:sp>
      <p:sp>
        <p:nvSpPr>
          <p:cNvPr id="4284" name="Google Shape;4284;p45"/>
          <p:cNvSpPr txBox="1"/>
          <p:nvPr/>
        </p:nvSpPr>
        <p:spPr>
          <a:xfrm>
            <a:off x="7547263" y="3171186"/>
            <a:ext cx="632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5" name="Google Shape;4285;p45"/>
          <p:cNvCxnSpPr/>
          <p:nvPr/>
        </p:nvCxnSpPr>
        <p:spPr>
          <a:xfrm rot="10800000">
            <a:off x="7919763" y="2685178"/>
            <a:ext cx="309900" cy="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6" name="Google Shape;4286;p45"/>
          <p:cNvCxnSpPr/>
          <p:nvPr/>
        </p:nvCxnSpPr>
        <p:spPr>
          <a:xfrm rot="10800000">
            <a:off x="7995526" y="2730644"/>
            <a:ext cx="259500" cy="55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7" name="Google Shape;4287;p45"/>
          <p:cNvCxnSpPr/>
          <p:nvPr/>
        </p:nvCxnSpPr>
        <p:spPr>
          <a:xfrm rot="10800000" flipH="1">
            <a:off x="7977673" y="2725171"/>
            <a:ext cx="252000" cy="29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8" name="Google Shape;4288;p45"/>
          <p:cNvCxnSpPr/>
          <p:nvPr/>
        </p:nvCxnSpPr>
        <p:spPr>
          <a:xfrm rot="10800000">
            <a:off x="7928081" y="2696283"/>
            <a:ext cx="0" cy="3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89" name="Google Shape;4289;p45"/>
          <p:cNvCxnSpPr/>
          <p:nvPr/>
        </p:nvCxnSpPr>
        <p:spPr>
          <a:xfrm rot="10800000">
            <a:off x="7913072" y="3053917"/>
            <a:ext cx="381300" cy="26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0" name="Google Shape;4290;p45"/>
          <p:cNvCxnSpPr/>
          <p:nvPr/>
        </p:nvCxnSpPr>
        <p:spPr>
          <a:xfrm rot="10800000">
            <a:off x="7421265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1" name="Google Shape;4291;p45"/>
          <p:cNvCxnSpPr/>
          <p:nvPr/>
        </p:nvCxnSpPr>
        <p:spPr>
          <a:xfrm rot="10800000">
            <a:off x="6914580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2" name="Google Shape;4292;p45"/>
          <p:cNvCxnSpPr/>
          <p:nvPr/>
        </p:nvCxnSpPr>
        <p:spPr>
          <a:xfrm flipH="1">
            <a:off x="6957669" y="2630754"/>
            <a:ext cx="286800" cy="38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3" name="Google Shape;4293;p45"/>
          <p:cNvCxnSpPr/>
          <p:nvPr/>
        </p:nvCxnSpPr>
        <p:spPr>
          <a:xfrm>
            <a:off x="7299802" y="2630754"/>
            <a:ext cx="0" cy="40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4" name="Google Shape;4294;p45"/>
          <p:cNvCxnSpPr/>
          <p:nvPr/>
        </p:nvCxnSpPr>
        <p:spPr>
          <a:xfrm>
            <a:off x="7603251" y="2066019"/>
            <a:ext cx="366000" cy="62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95" name="Google Shape;4295;p45"/>
          <p:cNvCxnSpPr/>
          <p:nvPr/>
        </p:nvCxnSpPr>
        <p:spPr>
          <a:xfrm flipH="1">
            <a:off x="7349063" y="2021260"/>
            <a:ext cx="285300" cy="521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296" name="Google Shape;4296;p45"/>
          <p:cNvGrpSpPr/>
          <p:nvPr/>
        </p:nvGrpSpPr>
        <p:grpSpPr>
          <a:xfrm>
            <a:off x="5671679" y="1595494"/>
            <a:ext cx="2684150" cy="2730213"/>
            <a:chOff x="7562238" y="2127325"/>
            <a:chExt cx="3578867" cy="3640284"/>
          </a:xfrm>
        </p:grpSpPr>
        <p:grpSp>
          <p:nvGrpSpPr>
            <p:cNvPr id="4297" name="Google Shape;4297;p45"/>
            <p:cNvGrpSpPr/>
            <p:nvPr/>
          </p:nvGrpSpPr>
          <p:grpSpPr>
            <a:xfrm>
              <a:off x="7857253" y="2127325"/>
              <a:ext cx="3283852" cy="3640284"/>
              <a:chOff x="7881336" y="2104198"/>
              <a:chExt cx="3283852" cy="3640284"/>
            </a:xfrm>
          </p:grpSpPr>
          <p:cxnSp>
            <p:nvCxnSpPr>
              <p:cNvPr id="4298" name="Google Shape;4298;p45"/>
              <p:cNvCxnSpPr/>
              <p:nvPr/>
            </p:nvCxnSpPr>
            <p:spPr>
              <a:xfrm rot="5400000" flipH="1">
                <a:off x="9813653" y="5228573"/>
                <a:ext cx="388200" cy="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99" name="Google Shape;4299;p45"/>
              <p:cNvCxnSpPr/>
              <p:nvPr/>
            </p:nvCxnSpPr>
            <p:spPr>
              <a:xfrm rot="10800000">
                <a:off x="10234009" y="5382159"/>
                <a:ext cx="0" cy="114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0" name="Google Shape;4300;p45"/>
              <p:cNvCxnSpPr/>
              <p:nvPr/>
            </p:nvCxnSpPr>
            <p:spPr>
              <a:xfrm>
                <a:off x="9457042" y="4815390"/>
                <a:ext cx="524400" cy="261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1" name="Google Shape;4301;p45"/>
              <p:cNvCxnSpPr/>
              <p:nvPr/>
            </p:nvCxnSpPr>
            <p:spPr>
              <a:xfrm rot="10800000" flipH="1">
                <a:off x="8874149" y="4815356"/>
                <a:ext cx="569400" cy="24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2" name="Google Shape;4302;p45"/>
              <p:cNvCxnSpPr/>
              <p:nvPr/>
            </p:nvCxnSpPr>
            <p:spPr>
              <a:xfrm>
                <a:off x="8845827" y="5085749"/>
                <a:ext cx="10305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3" name="Google Shape;4303;p45"/>
              <p:cNvCxnSpPr/>
              <p:nvPr/>
            </p:nvCxnSpPr>
            <p:spPr>
              <a:xfrm>
                <a:off x="8234290" y="5094207"/>
                <a:ext cx="226800" cy="12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4" name="Google Shape;4304;p45"/>
              <p:cNvCxnSpPr/>
              <p:nvPr/>
            </p:nvCxnSpPr>
            <p:spPr>
              <a:xfrm rot="10800000" flipH="1">
                <a:off x="7972450" y="5267443"/>
                <a:ext cx="412800" cy="12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5" name="Google Shape;4305;p45"/>
              <p:cNvCxnSpPr/>
              <p:nvPr/>
            </p:nvCxnSpPr>
            <p:spPr>
              <a:xfrm flipH="1">
                <a:off x="8397880" y="5259125"/>
                <a:ext cx="68100" cy="294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6" name="Google Shape;4306;p45"/>
              <p:cNvCxnSpPr/>
              <p:nvPr/>
            </p:nvCxnSpPr>
            <p:spPr>
              <a:xfrm rot="10800000">
                <a:off x="8512688" y="5284680"/>
                <a:ext cx="280500" cy="270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7" name="Google Shape;4307;p45"/>
              <p:cNvCxnSpPr/>
              <p:nvPr/>
            </p:nvCxnSpPr>
            <p:spPr>
              <a:xfrm>
                <a:off x="8512814" y="5234921"/>
                <a:ext cx="914100" cy="468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8" name="Google Shape;4308;p45"/>
              <p:cNvCxnSpPr/>
              <p:nvPr/>
            </p:nvCxnSpPr>
            <p:spPr>
              <a:xfrm>
                <a:off x="8271861" y="3806843"/>
                <a:ext cx="0" cy="131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09" name="Google Shape;4309;p45"/>
              <p:cNvCxnSpPr/>
              <p:nvPr/>
            </p:nvCxnSpPr>
            <p:spPr>
              <a:xfrm rot="10800000" flipH="1">
                <a:off x="7881336" y="4017855"/>
                <a:ext cx="168300" cy="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0" name="Google Shape;4310;p45"/>
              <p:cNvCxnSpPr/>
              <p:nvPr/>
            </p:nvCxnSpPr>
            <p:spPr>
              <a:xfrm rot="5400000" flipH="1">
                <a:off x="9909566" y="5560282"/>
                <a:ext cx="366900" cy="1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1" name="Google Shape;4311;p45"/>
              <p:cNvCxnSpPr/>
              <p:nvPr/>
            </p:nvCxnSpPr>
            <p:spPr>
              <a:xfrm rot="10800000" flipH="1">
                <a:off x="8483508" y="5013306"/>
                <a:ext cx="404100" cy="2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12" name="Google Shape;4312;p45"/>
              <p:cNvCxnSpPr/>
              <p:nvPr/>
            </p:nvCxnSpPr>
            <p:spPr>
              <a:xfrm flipH="1">
                <a:off x="10124785" y="2146305"/>
                <a:ext cx="761400" cy="57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13" name="Google Shape;4313;p45"/>
              <p:cNvCxnSpPr/>
              <p:nvPr/>
            </p:nvCxnSpPr>
            <p:spPr>
              <a:xfrm flipH="1">
                <a:off x="10124788" y="2245186"/>
                <a:ext cx="3900" cy="518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14" name="Google Shape;4314;p45"/>
              <p:cNvCxnSpPr/>
              <p:nvPr/>
            </p:nvCxnSpPr>
            <p:spPr>
              <a:xfrm flipH="1">
                <a:off x="10696178" y="2177379"/>
                <a:ext cx="149400" cy="518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15" name="Google Shape;4315;p45"/>
              <p:cNvCxnSpPr/>
              <p:nvPr/>
            </p:nvCxnSpPr>
            <p:spPr>
              <a:xfrm flipH="1">
                <a:off x="10166332" y="2695840"/>
                <a:ext cx="574200" cy="279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16" name="Google Shape;4316;p45"/>
              <p:cNvCxnSpPr/>
              <p:nvPr/>
            </p:nvCxnSpPr>
            <p:spPr>
              <a:xfrm flipH="1">
                <a:off x="10093514" y="2146305"/>
                <a:ext cx="788700" cy="99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17" name="Google Shape;4317;p45"/>
              <p:cNvCxnSpPr/>
              <p:nvPr/>
            </p:nvCxnSpPr>
            <p:spPr>
              <a:xfrm flipH="1">
                <a:off x="10886188" y="2104198"/>
                <a:ext cx="279000" cy="420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18" name="Google Shape;4318;p45"/>
              <p:cNvCxnSpPr/>
              <p:nvPr/>
            </p:nvCxnSpPr>
            <p:spPr>
              <a:xfrm rot="10800000">
                <a:off x="10706218" y="2695847"/>
                <a:ext cx="353400" cy="678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19" name="Google Shape;4319;p45"/>
              <p:cNvCxnSpPr/>
              <p:nvPr/>
            </p:nvCxnSpPr>
            <p:spPr>
              <a:xfrm flipH="1">
                <a:off x="8793425" y="2245186"/>
                <a:ext cx="1300200" cy="6066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320" name="Google Shape;4320;p45"/>
              <p:cNvCxnSpPr/>
              <p:nvPr/>
            </p:nvCxnSpPr>
            <p:spPr>
              <a:xfrm rot="10800000" flipH="1">
                <a:off x="9402788" y="4090255"/>
                <a:ext cx="429300" cy="705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21" name="Google Shape;4321;p45"/>
              <p:cNvCxnSpPr/>
              <p:nvPr/>
            </p:nvCxnSpPr>
            <p:spPr>
              <a:xfrm rot="10800000" flipH="1">
                <a:off x="8268637" y="4024204"/>
                <a:ext cx="969000" cy="3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4322" name="Google Shape;4322;p45" descr="antenna_radiation_styliz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562238" y="3813930"/>
              <a:ext cx="506412" cy="1060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3" name="Google Shape;4323;p45" descr="antenna_radiation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42073" y="5480938"/>
              <a:ext cx="452014" cy="95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4" name="Google Shape;4324;p45" descr="cell_tower_radiation copy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80866" y="2158167"/>
              <a:ext cx="457200" cy="332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25" name="Google Shape;4325;p45"/>
            <p:cNvSpPr/>
            <p:nvPr/>
          </p:nvSpPr>
          <p:spPr>
            <a:xfrm>
              <a:off x="8174541" y="2292995"/>
              <a:ext cx="52500" cy="495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26" name="Google Shape;4326;p45"/>
          <p:cNvCxnSpPr/>
          <p:nvPr/>
        </p:nvCxnSpPr>
        <p:spPr>
          <a:xfrm>
            <a:off x="6155895" y="2025269"/>
            <a:ext cx="171000" cy="130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27" name="Google Shape;4327;p45"/>
          <p:cNvGrpSpPr/>
          <p:nvPr/>
        </p:nvGrpSpPr>
        <p:grpSpPr>
          <a:xfrm>
            <a:off x="5986159" y="1732032"/>
            <a:ext cx="327567" cy="315175"/>
            <a:chOff x="3035" y="3288"/>
            <a:chExt cx="600" cy="672"/>
          </a:xfrm>
        </p:grpSpPr>
        <p:cxnSp>
          <p:nvCxnSpPr>
            <p:cNvPr id="4328" name="Google Shape;4328;p45"/>
            <p:cNvCxnSpPr/>
            <p:nvPr/>
          </p:nvCxnSpPr>
          <p:spPr>
            <a:xfrm flipH="1">
              <a:off x="3035" y="3288"/>
              <a:ext cx="300" cy="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9" name="Google Shape;4329;p45"/>
            <p:cNvCxnSpPr/>
            <p:nvPr/>
          </p:nvCxnSpPr>
          <p:spPr>
            <a:xfrm>
              <a:off x="3335" y="3288"/>
              <a:ext cx="300" cy="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0" name="Google Shape;4330;p45"/>
            <p:cNvCxnSpPr/>
            <p:nvPr/>
          </p:nvCxnSpPr>
          <p:spPr>
            <a:xfrm>
              <a:off x="3130" y="3957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1" name="Google Shape;4331;p45"/>
            <p:cNvCxnSpPr/>
            <p:nvPr/>
          </p:nvCxnSpPr>
          <p:spPr>
            <a:xfrm rot="10800000">
              <a:off x="3240" y="3957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2" name="Google Shape;4332;p45"/>
            <p:cNvCxnSpPr/>
            <p:nvPr/>
          </p:nvCxnSpPr>
          <p:spPr>
            <a:xfrm>
              <a:off x="3335" y="3303"/>
              <a:ext cx="0" cy="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3" name="Google Shape;4333;p45"/>
            <p:cNvCxnSpPr/>
            <p:nvPr/>
          </p:nvCxnSpPr>
          <p:spPr>
            <a:xfrm>
              <a:off x="3130" y="3960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4" name="Google Shape;4334;p45"/>
            <p:cNvCxnSpPr/>
            <p:nvPr/>
          </p:nvCxnSpPr>
          <p:spPr>
            <a:xfrm rot="10800000">
              <a:off x="3240" y="3957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5" name="Google Shape;4335;p45"/>
            <p:cNvCxnSpPr/>
            <p:nvPr/>
          </p:nvCxnSpPr>
          <p:spPr>
            <a:xfrm>
              <a:off x="3217" y="3668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6" name="Google Shape;4336;p45"/>
            <p:cNvCxnSpPr/>
            <p:nvPr/>
          </p:nvCxnSpPr>
          <p:spPr>
            <a:xfrm>
              <a:off x="3335" y="3723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7" name="Google Shape;4337;p45"/>
            <p:cNvCxnSpPr/>
            <p:nvPr/>
          </p:nvCxnSpPr>
          <p:spPr>
            <a:xfrm>
              <a:off x="3178" y="3766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8" name="Google Shape;4338;p45"/>
            <p:cNvCxnSpPr/>
            <p:nvPr/>
          </p:nvCxnSpPr>
          <p:spPr>
            <a:xfrm>
              <a:off x="3335" y="3847"/>
              <a:ext cx="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9" name="Google Shape;4339;p45"/>
            <p:cNvCxnSpPr/>
            <p:nvPr/>
          </p:nvCxnSpPr>
          <p:spPr>
            <a:xfrm>
              <a:off x="3335" y="3594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0" name="Google Shape;4340;p45"/>
            <p:cNvCxnSpPr/>
            <p:nvPr/>
          </p:nvCxnSpPr>
          <p:spPr>
            <a:xfrm>
              <a:off x="3335" y="3449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1" name="Google Shape;4341;p45"/>
            <p:cNvCxnSpPr/>
            <p:nvPr/>
          </p:nvCxnSpPr>
          <p:spPr>
            <a:xfrm>
              <a:off x="3247" y="3558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2" name="Google Shape;4342;p45"/>
            <p:cNvCxnSpPr/>
            <p:nvPr/>
          </p:nvCxnSpPr>
          <p:spPr>
            <a:xfrm>
              <a:off x="3289" y="3422"/>
              <a:ext cx="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343" name="Google Shape;4343;p45" descr="access_point_stylized_sma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0412" y="2896424"/>
            <a:ext cx="277627" cy="230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4" name="Google Shape;4344;p45" descr="access_point_stylized_sma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67958" y="4143174"/>
            <a:ext cx="285701" cy="2380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5" name="Google Shape;4345;p45"/>
          <p:cNvGrpSpPr/>
          <p:nvPr/>
        </p:nvGrpSpPr>
        <p:grpSpPr>
          <a:xfrm>
            <a:off x="7337842" y="3742367"/>
            <a:ext cx="297041" cy="163210"/>
            <a:chOff x="7493876" y="2774731"/>
            <a:chExt cx="1490420" cy="890885"/>
          </a:xfrm>
        </p:grpSpPr>
        <p:sp>
          <p:nvSpPr>
            <p:cNvPr id="4346" name="Google Shape;4346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347" name="Google Shape;4347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348" name="Google Shape;4348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349" name="Google Shape;4349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0" name="Google Shape;4350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1" name="Google Shape;4351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2" name="Google Shape;4352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53" name="Google Shape;4353;p45"/>
          <p:cNvGrpSpPr/>
          <p:nvPr/>
        </p:nvGrpSpPr>
        <p:grpSpPr>
          <a:xfrm>
            <a:off x="7386929" y="4004263"/>
            <a:ext cx="232207" cy="143120"/>
            <a:chOff x="3668110" y="2448910"/>
            <a:chExt cx="3794234" cy="2165199"/>
          </a:xfrm>
        </p:grpSpPr>
        <p:sp>
          <p:nvSpPr>
            <p:cNvPr id="4354" name="Google Shape;4354;p45"/>
            <p:cNvSpPr/>
            <p:nvPr/>
          </p:nvSpPr>
          <p:spPr>
            <a:xfrm>
              <a:off x="3668110" y="3741409"/>
              <a:ext cx="3780600" cy="87270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5" name="Google Shape;4355;p45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56" name="Google Shape;4356;p45"/>
            <p:cNvGrpSpPr/>
            <p:nvPr/>
          </p:nvGrpSpPr>
          <p:grpSpPr>
            <a:xfrm>
              <a:off x="3941664" y="2603245"/>
              <a:ext cx="3206977" cy="1060959"/>
              <a:chOff x="7939341" y="3037317"/>
              <a:chExt cx="899018" cy="352209"/>
            </a:xfrm>
          </p:grpSpPr>
          <p:sp>
            <p:nvSpPr>
              <p:cNvPr id="4357" name="Google Shape;4357;p45"/>
              <p:cNvSpPr/>
              <p:nvPr/>
            </p:nvSpPr>
            <p:spPr>
              <a:xfrm>
                <a:off x="7964170" y="30373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8" name="Google Shape;4358;p45"/>
              <p:cNvSpPr/>
              <p:nvPr/>
            </p:nvSpPr>
            <p:spPr>
              <a:xfrm>
                <a:off x="8519948" y="32067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9" name="Google Shape;4359;p45"/>
              <p:cNvSpPr/>
              <p:nvPr/>
            </p:nvSpPr>
            <p:spPr>
              <a:xfrm>
                <a:off x="7939341" y="32067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0" name="Google Shape;4360;p45"/>
              <p:cNvSpPr/>
              <p:nvPr/>
            </p:nvSpPr>
            <p:spPr>
              <a:xfrm>
                <a:off x="8047413" y="31234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61" name="Google Shape;4361;p45"/>
          <p:cNvGrpSpPr/>
          <p:nvPr/>
        </p:nvGrpSpPr>
        <p:grpSpPr>
          <a:xfrm>
            <a:off x="6507637" y="3725445"/>
            <a:ext cx="297041" cy="163210"/>
            <a:chOff x="7493876" y="2774731"/>
            <a:chExt cx="1490420" cy="890885"/>
          </a:xfrm>
        </p:grpSpPr>
        <p:sp>
          <p:nvSpPr>
            <p:cNvPr id="4362" name="Google Shape;4362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363" name="Google Shape;4363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364" name="Google Shape;4364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365" name="Google Shape;4365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6" name="Google Shape;4366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7" name="Google Shape;4367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8" name="Google Shape;4368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69" name="Google Shape;4369;p45"/>
          <p:cNvGrpSpPr/>
          <p:nvPr/>
        </p:nvGrpSpPr>
        <p:grpSpPr>
          <a:xfrm>
            <a:off x="6233545" y="3895809"/>
            <a:ext cx="232207" cy="143120"/>
            <a:chOff x="3668110" y="2448910"/>
            <a:chExt cx="3794234" cy="2165199"/>
          </a:xfrm>
        </p:grpSpPr>
        <p:sp>
          <p:nvSpPr>
            <p:cNvPr id="4370" name="Google Shape;4370;p45"/>
            <p:cNvSpPr/>
            <p:nvPr/>
          </p:nvSpPr>
          <p:spPr>
            <a:xfrm>
              <a:off x="3668110" y="3741409"/>
              <a:ext cx="3780600" cy="872700"/>
            </a:xfrm>
            <a:prstGeom prst="rect">
              <a:avLst/>
            </a:pr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1" name="Google Shape;4371;p45"/>
            <p:cNvSpPr/>
            <p:nvPr/>
          </p:nvSpPr>
          <p:spPr>
            <a:xfrm>
              <a:off x="3678620" y="2448910"/>
              <a:ext cx="3783724" cy="1324303"/>
            </a:xfrm>
            <a:custGeom>
              <a:avLst/>
              <a:gdLst/>
              <a:ahLst/>
              <a:cxnLst/>
              <a:rect l="l" t="t" r="r" b="b"/>
              <a:pathLst>
                <a:path w="3783724" h="1324303" extrusionOk="0">
                  <a:moveTo>
                    <a:pt x="0" y="1313793"/>
                  </a:moveTo>
                  <a:lnTo>
                    <a:pt x="0" y="1313793"/>
                  </a:lnTo>
                  <a:lnTo>
                    <a:pt x="252248" y="0"/>
                  </a:lnTo>
                  <a:lnTo>
                    <a:pt x="3415862" y="21020"/>
                  </a:lnTo>
                  <a:lnTo>
                    <a:pt x="3783724" y="1324303"/>
                  </a:lnTo>
                  <a:lnTo>
                    <a:pt x="0" y="1313793"/>
                  </a:lnTo>
                  <a:close/>
                </a:path>
              </a:pathLst>
            </a:cu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72" name="Google Shape;4372;p45"/>
            <p:cNvGrpSpPr/>
            <p:nvPr/>
          </p:nvGrpSpPr>
          <p:grpSpPr>
            <a:xfrm>
              <a:off x="3941664" y="2603245"/>
              <a:ext cx="3206977" cy="1060959"/>
              <a:chOff x="7939341" y="3037317"/>
              <a:chExt cx="899018" cy="352209"/>
            </a:xfrm>
          </p:grpSpPr>
          <p:sp>
            <p:nvSpPr>
              <p:cNvPr id="4373" name="Google Shape;4373;p45"/>
              <p:cNvSpPr/>
              <p:nvPr/>
            </p:nvSpPr>
            <p:spPr>
              <a:xfrm>
                <a:off x="7964170" y="30373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4" name="Google Shape;4374;p45"/>
              <p:cNvSpPr/>
              <p:nvPr/>
            </p:nvSpPr>
            <p:spPr>
              <a:xfrm>
                <a:off x="8519948" y="32067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5" name="Google Shape;4375;p45"/>
              <p:cNvSpPr/>
              <p:nvPr/>
            </p:nvSpPr>
            <p:spPr>
              <a:xfrm>
                <a:off x="7939341" y="32067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6" name="Google Shape;4376;p45"/>
              <p:cNvSpPr/>
              <p:nvPr/>
            </p:nvSpPr>
            <p:spPr>
              <a:xfrm>
                <a:off x="8047413" y="31234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77" name="Google Shape;4377;p45"/>
          <p:cNvGrpSpPr/>
          <p:nvPr/>
        </p:nvGrpSpPr>
        <p:grpSpPr>
          <a:xfrm>
            <a:off x="6329931" y="2109309"/>
            <a:ext cx="266785" cy="125704"/>
            <a:chOff x="7493876" y="2774731"/>
            <a:chExt cx="1490420" cy="890885"/>
          </a:xfrm>
        </p:grpSpPr>
        <p:sp>
          <p:nvSpPr>
            <p:cNvPr id="4378" name="Google Shape;4378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379" name="Google Shape;4379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380" name="Google Shape;4380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381" name="Google Shape;4381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2" name="Google Shape;4382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3" name="Google Shape;4383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4" name="Google Shape;4384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85" name="Google Shape;4385;p45"/>
          <p:cNvGrpSpPr/>
          <p:nvPr/>
        </p:nvGrpSpPr>
        <p:grpSpPr>
          <a:xfrm>
            <a:off x="6037149" y="2974579"/>
            <a:ext cx="267679" cy="131227"/>
            <a:chOff x="7493876" y="2774731"/>
            <a:chExt cx="1490420" cy="890885"/>
          </a:xfrm>
        </p:grpSpPr>
        <p:sp>
          <p:nvSpPr>
            <p:cNvPr id="4386" name="Google Shape;4386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387" name="Google Shape;4387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388" name="Google Shape;4388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389" name="Google Shape;4389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0" name="Google Shape;4390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1" name="Google Shape;4391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2" name="Google Shape;4392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93" name="Google Shape;4393;p45"/>
          <p:cNvGrpSpPr/>
          <p:nvPr/>
        </p:nvGrpSpPr>
        <p:grpSpPr>
          <a:xfrm>
            <a:off x="8163548" y="2701127"/>
            <a:ext cx="129070" cy="72518"/>
            <a:chOff x="7493876" y="2774731"/>
            <a:chExt cx="1490420" cy="890885"/>
          </a:xfrm>
        </p:grpSpPr>
        <p:sp>
          <p:nvSpPr>
            <p:cNvPr id="4394" name="Google Shape;4394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395" name="Google Shape;4395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396" name="Google Shape;4396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397" name="Google Shape;4397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8" name="Google Shape;4398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9" name="Google Shape;4399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0" name="Google Shape;4400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01" name="Google Shape;4401;p45"/>
          <p:cNvGrpSpPr/>
          <p:nvPr/>
        </p:nvGrpSpPr>
        <p:grpSpPr>
          <a:xfrm>
            <a:off x="7808017" y="2622158"/>
            <a:ext cx="266785" cy="148154"/>
            <a:chOff x="7493876" y="2774731"/>
            <a:chExt cx="1490420" cy="890885"/>
          </a:xfrm>
        </p:grpSpPr>
        <p:sp>
          <p:nvSpPr>
            <p:cNvPr id="4402" name="Google Shape;4402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03" name="Google Shape;4403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04" name="Google Shape;4404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05" name="Google Shape;4405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6" name="Google Shape;4406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7" name="Google Shape;4407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8" name="Google Shape;4408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09" name="Google Shape;4409;p45"/>
          <p:cNvGrpSpPr/>
          <p:nvPr/>
        </p:nvGrpSpPr>
        <p:grpSpPr>
          <a:xfrm>
            <a:off x="7461604" y="1651774"/>
            <a:ext cx="266785" cy="148154"/>
            <a:chOff x="7493876" y="2774731"/>
            <a:chExt cx="1490420" cy="890885"/>
          </a:xfrm>
        </p:grpSpPr>
        <p:sp>
          <p:nvSpPr>
            <p:cNvPr id="4410" name="Google Shape;4410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11" name="Google Shape;4411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12" name="Google Shape;4412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13" name="Google Shape;4413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4" name="Google Shape;4414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5" name="Google Shape;4415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6" name="Google Shape;4416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17" name="Google Shape;4417;p45"/>
          <p:cNvGrpSpPr/>
          <p:nvPr/>
        </p:nvGrpSpPr>
        <p:grpSpPr>
          <a:xfrm>
            <a:off x="7895471" y="1960080"/>
            <a:ext cx="266785" cy="148154"/>
            <a:chOff x="7493876" y="2774731"/>
            <a:chExt cx="1490420" cy="890885"/>
          </a:xfrm>
        </p:grpSpPr>
        <p:sp>
          <p:nvSpPr>
            <p:cNvPr id="4418" name="Google Shape;4418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19" name="Google Shape;4419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20" name="Google Shape;4420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21" name="Google Shape;4421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2" name="Google Shape;4422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3" name="Google Shape;4423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4" name="Google Shape;4424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25" name="Google Shape;4425;p45"/>
          <p:cNvGrpSpPr/>
          <p:nvPr/>
        </p:nvGrpSpPr>
        <p:grpSpPr>
          <a:xfrm>
            <a:off x="7982929" y="1581027"/>
            <a:ext cx="266785" cy="148154"/>
            <a:chOff x="7493876" y="2774731"/>
            <a:chExt cx="1490420" cy="890885"/>
          </a:xfrm>
        </p:grpSpPr>
        <p:sp>
          <p:nvSpPr>
            <p:cNvPr id="4426" name="Google Shape;4426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27" name="Google Shape;4427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28" name="Google Shape;4428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29" name="Google Shape;4429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0" name="Google Shape;4430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1" name="Google Shape;4431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2" name="Google Shape;4432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33" name="Google Shape;4433;p45"/>
          <p:cNvGrpSpPr/>
          <p:nvPr/>
        </p:nvGrpSpPr>
        <p:grpSpPr>
          <a:xfrm>
            <a:off x="6823736" y="2967587"/>
            <a:ext cx="276920" cy="179513"/>
            <a:chOff x="7493876" y="2774731"/>
            <a:chExt cx="1490420" cy="890885"/>
          </a:xfrm>
        </p:grpSpPr>
        <p:sp>
          <p:nvSpPr>
            <p:cNvPr id="4434" name="Google Shape;4434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35" name="Google Shape;4435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36" name="Google Shape;4436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37" name="Google Shape;4437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8" name="Google Shape;4438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9" name="Google Shape;4439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0" name="Google Shape;4440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41" name="Google Shape;4441;p45"/>
          <p:cNvGrpSpPr/>
          <p:nvPr/>
        </p:nvGrpSpPr>
        <p:grpSpPr>
          <a:xfrm>
            <a:off x="7485155" y="1996228"/>
            <a:ext cx="266785" cy="148154"/>
            <a:chOff x="7493876" y="2774731"/>
            <a:chExt cx="1490420" cy="890885"/>
          </a:xfrm>
        </p:grpSpPr>
        <p:sp>
          <p:nvSpPr>
            <p:cNvPr id="4442" name="Google Shape;4442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43" name="Google Shape;4443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44" name="Google Shape;4444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45" name="Google Shape;4445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6" name="Google Shape;4446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7" name="Google Shape;4447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8" name="Google Shape;4448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49" name="Google Shape;4449;p45"/>
          <p:cNvGrpSpPr/>
          <p:nvPr/>
        </p:nvGrpSpPr>
        <p:grpSpPr>
          <a:xfrm>
            <a:off x="7122499" y="2545643"/>
            <a:ext cx="276920" cy="179513"/>
            <a:chOff x="7493876" y="2774731"/>
            <a:chExt cx="1490420" cy="890885"/>
          </a:xfrm>
        </p:grpSpPr>
        <p:sp>
          <p:nvSpPr>
            <p:cNvPr id="4450" name="Google Shape;4450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51" name="Google Shape;4451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52" name="Google Shape;4452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53" name="Google Shape;4453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4" name="Google Shape;4454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5" name="Google Shape;4455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6" name="Google Shape;4456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57" name="Google Shape;4457;p45"/>
          <p:cNvGrpSpPr/>
          <p:nvPr/>
        </p:nvGrpSpPr>
        <p:grpSpPr>
          <a:xfrm>
            <a:off x="7200810" y="2999941"/>
            <a:ext cx="276920" cy="179513"/>
            <a:chOff x="7493876" y="2774731"/>
            <a:chExt cx="1490420" cy="890885"/>
          </a:xfrm>
        </p:grpSpPr>
        <p:sp>
          <p:nvSpPr>
            <p:cNvPr id="4458" name="Google Shape;4458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59" name="Google Shape;4459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60" name="Google Shape;4460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61" name="Google Shape;4461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2" name="Google Shape;4462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3" name="Google Shape;4463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4" name="Google Shape;4464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65" name="Google Shape;4465;p45"/>
          <p:cNvGrpSpPr/>
          <p:nvPr/>
        </p:nvGrpSpPr>
        <p:grpSpPr>
          <a:xfrm>
            <a:off x="7781505" y="2994299"/>
            <a:ext cx="266785" cy="148154"/>
            <a:chOff x="7493876" y="2774731"/>
            <a:chExt cx="1490420" cy="890885"/>
          </a:xfrm>
        </p:grpSpPr>
        <p:sp>
          <p:nvSpPr>
            <p:cNvPr id="4466" name="Google Shape;4466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67" name="Google Shape;4467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68" name="Google Shape;4468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69" name="Google Shape;4469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0" name="Google Shape;4470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1" name="Google Shape;4471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2" name="Google Shape;4472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3" name="Google Shape;4473;p45"/>
          <p:cNvGrpSpPr/>
          <p:nvPr/>
        </p:nvGrpSpPr>
        <p:grpSpPr>
          <a:xfrm>
            <a:off x="6936093" y="3581644"/>
            <a:ext cx="297041" cy="163210"/>
            <a:chOff x="7493876" y="2774731"/>
            <a:chExt cx="1490420" cy="890885"/>
          </a:xfrm>
        </p:grpSpPr>
        <p:sp>
          <p:nvSpPr>
            <p:cNvPr id="4474" name="Google Shape;4474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75" name="Google Shape;4475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76" name="Google Shape;4476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77" name="Google Shape;4477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8" name="Google Shape;4478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9" name="Google Shape;4479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0" name="Google Shape;4480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81" name="Google Shape;4481;p45"/>
          <p:cNvGrpSpPr/>
          <p:nvPr/>
        </p:nvGrpSpPr>
        <p:grpSpPr>
          <a:xfrm>
            <a:off x="8194208" y="3277020"/>
            <a:ext cx="172143" cy="89979"/>
            <a:chOff x="7493876" y="2774731"/>
            <a:chExt cx="1490420" cy="890885"/>
          </a:xfrm>
        </p:grpSpPr>
        <p:sp>
          <p:nvSpPr>
            <p:cNvPr id="4482" name="Google Shape;4482;p45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4483" name="Google Shape;4483;p45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4484" name="Google Shape;4484;p45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4485" name="Google Shape;4485;p45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6" name="Google Shape;4486;p45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7" name="Google Shape;4487;p45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8" name="Google Shape;4488;p45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89" name="Google Shape;4489;p45"/>
          <p:cNvGrpSpPr/>
          <p:nvPr/>
        </p:nvGrpSpPr>
        <p:grpSpPr>
          <a:xfrm>
            <a:off x="5579306" y="1767460"/>
            <a:ext cx="401240" cy="311162"/>
            <a:chOff x="7432700" y="2327293"/>
            <a:chExt cx="534987" cy="414882"/>
          </a:xfrm>
        </p:grpSpPr>
        <p:pic>
          <p:nvPicPr>
            <p:cNvPr id="4490" name="Google Shape;4490;p45" descr="antenna_styliz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432700" y="2327293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1" name="Google Shape;4491;p45" descr="laptop_keyboard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09064" flipH="1">
              <a:off x="7458407" y="2575770"/>
              <a:ext cx="437221" cy="159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2" name="Google Shape;4492;p45"/>
            <p:cNvSpPr/>
            <p:nvPr/>
          </p:nvSpPr>
          <p:spPr>
            <a:xfrm>
              <a:off x="7603304" y="2420984"/>
              <a:ext cx="351921" cy="208168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93" name="Google Shape;4493;p45" descr="screen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620637" y="2426338"/>
              <a:ext cx="319785" cy="189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4" name="Google Shape;4494;p45"/>
            <p:cNvSpPr/>
            <p:nvPr/>
          </p:nvSpPr>
          <p:spPr>
            <a:xfrm>
              <a:off x="7667378" y="2414843"/>
              <a:ext cx="298165" cy="3873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5" name="Google Shape;4495;p45"/>
            <p:cNvSpPr/>
            <p:nvPr/>
          </p:nvSpPr>
          <p:spPr>
            <a:xfrm>
              <a:off x="7600188" y="2414528"/>
              <a:ext cx="82769" cy="161241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6" name="Google Shape;4496;p45"/>
            <p:cNvSpPr/>
            <p:nvPr/>
          </p:nvSpPr>
          <p:spPr>
            <a:xfrm>
              <a:off x="7874205" y="2443344"/>
              <a:ext cx="89197" cy="186120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7" name="Google Shape;4497;p45"/>
            <p:cNvSpPr/>
            <p:nvPr/>
          </p:nvSpPr>
          <p:spPr>
            <a:xfrm>
              <a:off x="7599214" y="2567582"/>
              <a:ext cx="327186" cy="62828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8" name="Google Shape;4498;p45"/>
            <p:cNvSpPr/>
            <p:nvPr/>
          </p:nvSpPr>
          <p:spPr>
            <a:xfrm>
              <a:off x="7884138" y="2444918"/>
              <a:ext cx="83549" cy="186907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9" name="Google Shape;4499;p45"/>
            <p:cNvSpPr/>
            <p:nvPr/>
          </p:nvSpPr>
          <p:spPr>
            <a:xfrm>
              <a:off x="7599603" y="2575928"/>
              <a:ext cx="290961" cy="62041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00" name="Google Shape;4500;p45"/>
            <p:cNvGrpSpPr/>
            <p:nvPr/>
          </p:nvGrpSpPr>
          <p:grpSpPr>
            <a:xfrm>
              <a:off x="7594735" y="2642220"/>
              <a:ext cx="98740" cy="36846"/>
              <a:chOff x="1740" y="2642"/>
              <a:chExt cx="752" cy="327"/>
            </a:xfrm>
          </p:grpSpPr>
          <p:sp>
            <p:nvSpPr>
              <p:cNvPr id="4501" name="Google Shape;4501;p4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2" name="Google Shape;4502;p4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3" name="Google Shape;4503;p4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4" name="Google Shape;4504;p45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5" name="Google Shape;4505;p4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6" name="Google Shape;4506;p45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07" name="Google Shape;4507;p45"/>
            <p:cNvSpPr/>
            <p:nvPr/>
          </p:nvSpPr>
          <p:spPr>
            <a:xfrm>
              <a:off x="7763780" y="2647731"/>
              <a:ext cx="119577" cy="80936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8" name="Google Shape;4508;p45"/>
            <p:cNvSpPr/>
            <p:nvPr/>
          </p:nvSpPr>
          <p:spPr>
            <a:xfrm>
              <a:off x="7458602" y="2654187"/>
              <a:ext cx="305954" cy="73851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9" name="Google Shape;4509;p45"/>
            <p:cNvSpPr/>
            <p:nvPr/>
          </p:nvSpPr>
          <p:spPr>
            <a:xfrm>
              <a:off x="7458797" y="2640645"/>
              <a:ext cx="3311" cy="14959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0" name="Google Shape;4510;p45"/>
            <p:cNvSpPr/>
            <p:nvPr/>
          </p:nvSpPr>
          <p:spPr>
            <a:xfrm>
              <a:off x="7458992" y="2579707"/>
              <a:ext cx="142170" cy="61883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1" name="Google Shape;4511;p45"/>
            <p:cNvSpPr/>
            <p:nvPr/>
          </p:nvSpPr>
          <p:spPr>
            <a:xfrm>
              <a:off x="7468535" y="2643795"/>
              <a:ext cx="290180" cy="71017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2" name="Google Shape;4512;p45"/>
            <p:cNvSpPr/>
            <p:nvPr/>
          </p:nvSpPr>
          <p:spPr>
            <a:xfrm rot="10800000" flipH="1">
              <a:off x="7758327" y="2638756"/>
              <a:ext cx="118409" cy="73535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3" name="Google Shape;4513;p45"/>
          <p:cNvGrpSpPr/>
          <p:nvPr/>
        </p:nvGrpSpPr>
        <p:grpSpPr>
          <a:xfrm>
            <a:off x="6478336" y="1739795"/>
            <a:ext cx="398027" cy="358507"/>
            <a:chOff x="8631407" y="2290407"/>
            <a:chExt cx="530702" cy="478009"/>
          </a:xfrm>
        </p:grpSpPr>
        <p:pic>
          <p:nvPicPr>
            <p:cNvPr id="4514" name="Google Shape;4514;p45" descr="light2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flipH="1">
              <a:off x="8825293" y="2362969"/>
              <a:ext cx="92772" cy="4054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5" name="Google Shape;4515;p45" descr="antenna_styliz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631407" y="2290407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16" name="Google Shape;4516;p45"/>
          <p:cNvGrpSpPr/>
          <p:nvPr/>
        </p:nvGrpSpPr>
        <p:grpSpPr>
          <a:xfrm>
            <a:off x="5620138" y="2564355"/>
            <a:ext cx="263106" cy="232526"/>
            <a:chOff x="7487144" y="3389820"/>
            <a:chExt cx="350808" cy="310034"/>
          </a:xfrm>
        </p:grpSpPr>
        <p:pic>
          <p:nvPicPr>
            <p:cNvPr id="4517" name="Google Shape;4517;p45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487144" y="3389820"/>
              <a:ext cx="347997" cy="1675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8" name="Google Shape;4518;p45" descr="laptop_keyboard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 rot="109065" flipH="1">
              <a:off x="7504001" y="3575889"/>
              <a:ext cx="286699" cy="1194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9" name="Google Shape;4519;p45"/>
            <p:cNvSpPr/>
            <p:nvPr/>
          </p:nvSpPr>
          <p:spPr>
            <a:xfrm>
              <a:off x="7599014" y="3459979"/>
              <a:ext cx="230762" cy="155885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20" name="Google Shape;4520;p45" descr="screen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7610380" y="3463988"/>
              <a:ext cx="209692" cy="141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1" name="Google Shape;4521;p45"/>
            <p:cNvSpPr/>
            <p:nvPr/>
          </p:nvSpPr>
          <p:spPr>
            <a:xfrm>
              <a:off x="7641029" y="3455381"/>
              <a:ext cx="195516" cy="29007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2" name="Google Shape;4522;p45"/>
            <p:cNvSpPr/>
            <p:nvPr/>
          </p:nvSpPr>
          <p:spPr>
            <a:xfrm>
              <a:off x="7596971" y="3455145"/>
              <a:ext cx="54275" cy="120745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3" name="Google Shape;4523;p45"/>
            <p:cNvSpPr/>
            <p:nvPr/>
          </p:nvSpPr>
          <p:spPr>
            <a:xfrm>
              <a:off x="7776652" y="3476723"/>
              <a:ext cx="58490" cy="139377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4" name="Google Shape;4524;p45"/>
            <p:cNvSpPr/>
            <p:nvPr/>
          </p:nvSpPr>
          <p:spPr>
            <a:xfrm>
              <a:off x="7596332" y="3569758"/>
              <a:ext cx="214547" cy="47047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5" name="Google Shape;4525;p45"/>
            <p:cNvSpPr/>
            <p:nvPr/>
          </p:nvSpPr>
          <p:spPr>
            <a:xfrm>
              <a:off x="7783165" y="3477902"/>
              <a:ext cx="54787" cy="139966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6" name="Google Shape;4526;p45"/>
            <p:cNvSpPr/>
            <p:nvPr/>
          </p:nvSpPr>
          <p:spPr>
            <a:xfrm>
              <a:off x="7596588" y="3576007"/>
              <a:ext cx="190792" cy="46458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27" name="Google Shape;4527;p45"/>
            <p:cNvGrpSpPr/>
            <p:nvPr/>
          </p:nvGrpSpPr>
          <p:grpSpPr>
            <a:xfrm>
              <a:off x="7593395" y="3625649"/>
              <a:ext cx="64747" cy="27592"/>
              <a:chOff x="1740" y="2642"/>
              <a:chExt cx="752" cy="327"/>
            </a:xfrm>
          </p:grpSpPr>
          <p:sp>
            <p:nvSpPr>
              <p:cNvPr id="4528" name="Google Shape;4528;p4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9" name="Google Shape;4529;p4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0" name="Google Shape;4530;p4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1" name="Google Shape;4531;p45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2" name="Google Shape;4532;p4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3" name="Google Shape;4533;p45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34" name="Google Shape;4534;p45"/>
            <p:cNvSpPr/>
            <p:nvPr/>
          </p:nvSpPr>
          <p:spPr>
            <a:xfrm>
              <a:off x="7704243" y="3629776"/>
              <a:ext cx="78410" cy="60608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5" name="Google Shape;4535;p45"/>
            <p:cNvSpPr/>
            <p:nvPr/>
          </p:nvSpPr>
          <p:spPr>
            <a:xfrm>
              <a:off x="7504129" y="3634611"/>
              <a:ext cx="200623" cy="5530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6" name="Google Shape;4536;p45"/>
            <p:cNvSpPr/>
            <p:nvPr/>
          </p:nvSpPr>
          <p:spPr>
            <a:xfrm>
              <a:off x="7504257" y="3624470"/>
              <a:ext cx="2171" cy="11202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45"/>
            <p:cNvSpPr/>
            <p:nvPr/>
          </p:nvSpPr>
          <p:spPr>
            <a:xfrm>
              <a:off x="7504384" y="3578837"/>
              <a:ext cx="93224" cy="46339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8" name="Google Shape;4538;p45"/>
            <p:cNvSpPr/>
            <p:nvPr/>
          </p:nvSpPr>
          <p:spPr>
            <a:xfrm>
              <a:off x="7510642" y="3626829"/>
              <a:ext cx="190280" cy="53180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9" name="Google Shape;4539;p45"/>
            <p:cNvSpPr/>
            <p:nvPr/>
          </p:nvSpPr>
          <p:spPr>
            <a:xfrm rot="10800000" flipH="1">
              <a:off x="7700668" y="3623056"/>
              <a:ext cx="77644" cy="55065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0" name="Google Shape;4540;p45"/>
          <p:cNvGrpSpPr/>
          <p:nvPr/>
        </p:nvGrpSpPr>
        <p:grpSpPr>
          <a:xfrm>
            <a:off x="5852576" y="2494068"/>
            <a:ext cx="260998" cy="297465"/>
            <a:chOff x="7797061" y="3296104"/>
            <a:chExt cx="347997" cy="396620"/>
          </a:xfrm>
        </p:grpSpPr>
        <p:pic>
          <p:nvPicPr>
            <p:cNvPr id="4541" name="Google Shape;4541;p45" descr="fridge2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2" name="Google Shape;4542;p45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543" name="Google Shape;4543;p45"/>
          <p:cNvGrpSpPr/>
          <p:nvPr/>
        </p:nvGrpSpPr>
        <p:grpSpPr>
          <a:xfrm>
            <a:off x="8298880" y="2571347"/>
            <a:ext cx="388347" cy="909371"/>
            <a:chOff x="11058799" y="3399142"/>
            <a:chExt cx="517796" cy="1212495"/>
          </a:xfrm>
        </p:grpSpPr>
        <p:grpSp>
          <p:nvGrpSpPr>
            <p:cNvPr id="4544" name="Google Shape;4544;p45"/>
            <p:cNvGrpSpPr/>
            <p:nvPr/>
          </p:nvGrpSpPr>
          <p:grpSpPr>
            <a:xfrm>
              <a:off x="11086934" y="4159792"/>
              <a:ext cx="489661" cy="451846"/>
              <a:chOff x="5103720" y="2693474"/>
              <a:chExt cx="611465" cy="414804"/>
            </a:xfrm>
          </p:grpSpPr>
          <p:cxnSp>
            <p:nvCxnSpPr>
              <p:cNvPr id="4545" name="Google Shape;4545;p45"/>
              <p:cNvCxnSpPr/>
              <p:nvPr/>
            </p:nvCxnSpPr>
            <p:spPr>
              <a:xfrm>
                <a:off x="5103720" y="2914214"/>
                <a:ext cx="232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546" name="Google Shape;4546;p45"/>
              <p:cNvGrpSpPr/>
              <p:nvPr/>
            </p:nvGrpSpPr>
            <p:grpSpPr>
              <a:xfrm>
                <a:off x="5275235" y="2693474"/>
                <a:ext cx="439950" cy="414804"/>
                <a:chOff x="5275406" y="2711455"/>
                <a:chExt cx="452949" cy="405517"/>
              </a:xfrm>
            </p:grpSpPr>
            <p:pic>
              <p:nvPicPr>
                <p:cNvPr id="4547" name="Google Shape;4547;p45" descr="server_rack.png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48" name="Google Shape;4548;p45" descr="server_rack.png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49" name="Google Shape;4549;p45" descr="server_rack.png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4550" name="Google Shape;4550;p45"/>
            <p:cNvGrpSpPr/>
            <p:nvPr/>
          </p:nvGrpSpPr>
          <p:grpSpPr>
            <a:xfrm>
              <a:off x="11058799" y="3399142"/>
              <a:ext cx="423623" cy="405968"/>
              <a:chOff x="5103720" y="2693474"/>
              <a:chExt cx="611465" cy="414804"/>
            </a:xfrm>
          </p:grpSpPr>
          <p:cxnSp>
            <p:nvCxnSpPr>
              <p:cNvPr id="4551" name="Google Shape;4551;p45"/>
              <p:cNvCxnSpPr/>
              <p:nvPr/>
            </p:nvCxnSpPr>
            <p:spPr>
              <a:xfrm>
                <a:off x="5103720" y="2914214"/>
                <a:ext cx="2325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4552" name="Google Shape;4552;p45"/>
              <p:cNvGrpSpPr/>
              <p:nvPr/>
            </p:nvGrpSpPr>
            <p:grpSpPr>
              <a:xfrm>
                <a:off x="5275235" y="2693474"/>
                <a:ext cx="439950" cy="414804"/>
                <a:chOff x="5275406" y="2711455"/>
                <a:chExt cx="452949" cy="405517"/>
              </a:xfrm>
            </p:grpSpPr>
            <p:pic>
              <p:nvPicPr>
                <p:cNvPr id="4553" name="Google Shape;4553;p45" descr="server_rack.png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54" name="Google Shape;4554;p45" descr="server_rack.png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555" name="Google Shape;4555;p45" descr="server_rack.png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4556" name="Google Shape;4556;p45"/>
          <p:cNvGrpSpPr/>
          <p:nvPr/>
        </p:nvGrpSpPr>
        <p:grpSpPr>
          <a:xfrm>
            <a:off x="7716687" y="3955463"/>
            <a:ext cx="132331" cy="248539"/>
            <a:chOff x="4140" y="429"/>
            <a:chExt cx="1419" cy="2400"/>
          </a:xfrm>
        </p:grpSpPr>
        <p:sp>
          <p:nvSpPr>
            <p:cNvPr id="4557" name="Google Shape;4557;p45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8" name="Google Shape;4558;p45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9" name="Google Shape;4559;p45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0" name="Google Shape;4560;p45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1" name="Google Shape;4561;p45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62" name="Google Shape;4562;p45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4563" name="Google Shape;4563;p45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4" name="Google Shape;4564;p45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65" name="Google Shape;4565;p45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66" name="Google Shape;4566;p45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4567" name="Google Shape;4567;p45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8" name="Google Shape;4568;p45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69" name="Google Shape;4569;p45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0" name="Google Shape;4570;p45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71" name="Google Shape;4571;p45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4572" name="Google Shape;4572;p45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3" name="Google Shape;4573;p45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74" name="Google Shape;4574;p45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575" name="Google Shape;4575;p45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4576" name="Google Shape;4576;p45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7" name="Google Shape;4577;p45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578" name="Google Shape;4578;p45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9" name="Google Shape;4579;p45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0" name="Google Shape;4580;p45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1" name="Google Shape;4581;p45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2" name="Google Shape;4582;p45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3" name="Google Shape;4583;p45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4" name="Google Shape;4584;p45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45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6" name="Google Shape;4586;p45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7" name="Google Shape;4587;p45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8" name="Google Shape;4588;p45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89" name="Google Shape;4589;p45"/>
          <p:cNvGrpSpPr/>
          <p:nvPr/>
        </p:nvGrpSpPr>
        <p:grpSpPr>
          <a:xfrm flipH="1">
            <a:off x="5985641" y="3675121"/>
            <a:ext cx="259223" cy="240234"/>
            <a:chOff x="2839" y="3501"/>
            <a:chExt cx="755" cy="803"/>
          </a:xfrm>
        </p:grpSpPr>
        <p:pic>
          <p:nvPicPr>
            <p:cNvPr id="4590" name="Google Shape;4590;p45" descr="desktop_computer_stylized_medium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1" name="Google Shape;4591;p4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2" name="Google Shape;4592;p45"/>
          <p:cNvGrpSpPr/>
          <p:nvPr/>
        </p:nvGrpSpPr>
        <p:grpSpPr>
          <a:xfrm flipH="1">
            <a:off x="6115432" y="4128493"/>
            <a:ext cx="259223" cy="240234"/>
            <a:chOff x="2839" y="3501"/>
            <a:chExt cx="755" cy="803"/>
          </a:xfrm>
        </p:grpSpPr>
        <p:pic>
          <p:nvPicPr>
            <p:cNvPr id="4593" name="Google Shape;4593;p45" descr="desktop_computer_stylized_medium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4" name="Google Shape;4594;p4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5" name="Google Shape;4595;p45"/>
          <p:cNvGrpSpPr/>
          <p:nvPr/>
        </p:nvGrpSpPr>
        <p:grpSpPr>
          <a:xfrm flipH="1">
            <a:off x="6414100" y="4144598"/>
            <a:ext cx="259223" cy="240234"/>
            <a:chOff x="2839" y="3501"/>
            <a:chExt cx="755" cy="803"/>
          </a:xfrm>
        </p:grpSpPr>
        <p:pic>
          <p:nvPicPr>
            <p:cNvPr id="4596" name="Google Shape;4596;p45" descr="desktop_computer_stylized_medium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7" name="Google Shape;4597;p4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98" name="Google Shape;4598;p45"/>
          <p:cNvGrpSpPr/>
          <p:nvPr/>
        </p:nvGrpSpPr>
        <p:grpSpPr>
          <a:xfrm>
            <a:off x="7151060" y="4346354"/>
            <a:ext cx="239394" cy="192628"/>
            <a:chOff x="877" y="1008"/>
            <a:chExt cx="2746" cy="2626"/>
          </a:xfrm>
        </p:grpSpPr>
        <p:pic>
          <p:nvPicPr>
            <p:cNvPr id="4599" name="Google Shape;4599;p45" descr="antenna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0" name="Google Shape;4600;p45" descr="laptop_keyboard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 rot="108963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1" name="Google Shape;4601;p45"/>
            <p:cNvSpPr/>
            <p:nvPr/>
          </p:nvSpPr>
          <p:spPr>
            <a:xfrm>
              <a:off x="1753" y="1603"/>
              <a:ext cx="1804" cy="1325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02" name="Google Shape;4602;p45" descr="screen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3" name="Google Shape;4603;p45"/>
            <p:cNvSpPr/>
            <p:nvPr/>
          </p:nvSpPr>
          <p:spPr>
            <a:xfrm>
              <a:off x="2082" y="1564"/>
              <a:ext cx="1529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4" name="Google Shape;4604;p45"/>
            <p:cNvSpPr/>
            <p:nvPr/>
          </p:nvSpPr>
          <p:spPr>
            <a:xfrm>
              <a:off x="1737" y="1562"/>
              <a:ext cx="425" cy="1022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5" name="Google Shape;4605;p45"/>
            <p:cNvSpPr/>
            <p:nvPr/>
          </p:nvSpPr>
          <p:spPr>
            <a:xfrm>
              <a:off x="3144" y="1745"/>
              <a:ext cx="457" cy="1179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6" name="Google Shape;4606;p45"/>
            <p:cNvSpPr/>
            <p:nvPr/>
          </p:nvSpPr>
          <p:spPr>
            <a:xfrm>
              <a:off x="1732" y="2534"/>
              <a:ext cx="1678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7" name="Google Shape;4607;p45"/>
            <p:cNvSpPr/>
            <p:nvPr/>
          </p:nvSpPr>
          <p:spPr>
            <a:xfrm>
              <a:off x="3195" y="1755"/>
              <a:ext cx="428" cy="1186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8" name="Google Shape;4608;p45"/>
            <p:cNvSpPr/>
            <p:nvPr/>
          </p:nvSpPr>
          <p:spPr>
            <a:xfrm>
              <a:off x="1734" y="2587"/>
              <a:ext cx="1496" cy="395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09" name="Google Shape;4609;p4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0" name="Google Shape;4610;p4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1" name="Google Shape;4611;p4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2" name="Google Shape;4612;p4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3" name="Google Shape;4613;p45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4" name="Google Shape;4614;p4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5" name="Google Shape;4615;p45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616" name="Google Shape;4616;p45"/>
            <p:cNvSpPr/>
            <p:nvPr/>
          </p:nvSpPr>
          <p:spPr>
            <a:xfrm>
              <a:off x="2577" y="3043"/>
              <a:ext cx="614" cy="515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7" name="Google Shape;4617;p45"/>
            <p:cNvSpPr/>
            <p:nvPr/>
          </p:nvSpPr>
          <p:spPr>
            <a:xfrm>
              <a:off x="1010" y="3084"/>
              <a:ext cx="1570" cy="468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8" name="Google Shape;4618;p45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9" name="Google Shape;4619;p45"/>
            <p:cNvSpPr/>
            <p:nvPr/>
          </p:nvSpPr>
          <p:spPr>
            <a:xfrm>
              <a:off x="1012" y="2611"/>
              <a:ext cx="729" cy="392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0" name="Google Shape;4620;p45"/>
            <p:cNvSpPr/>
            <p:nvPr/>
          </p:nvSpPr>
          <p:spPr>
            <a:xfrm>
              <a:off x="1061" y="3018"/>
              <a:ext cx="1488" cy="45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1" name="Google Shape;4621;p45"/>
            <p:cNvSpPr/>
            <p:nvPr/>
          </p:nvSpPr>
          <p:spPr>
            <a:xfrm rot="10800000" flipH="1">
              <a:off x="2549" y="2987"/>
              <a:ext cx="608" cy="46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22" name="Google Shape;4622;p45"/>
          <p:cNvSpPr/>
          <p:nvPr/>
        </p:nvSpPr>
        <p:spPr>
          <a:xfrm>
            <a:off x="7615195" y="4227728"/>
            <a:ext cx="25537" cy="249693"/>
          </a:xfrm>
          <a:custGeom>
            <a:avLst/>
            <a:gdLst/>
            <a:ahLst/>
            <a:cxnLst/>
            <a:rect l="l" t="t" r="r" b="b"/>
            <a:pathLst>
              <a:path w="354" h="2742" extrusionOk="0">
                <a:moveTo>
                  <a:pt x="63" y="0"/>
                </a:moveTo>
                <a:lnTo>
                  <a:pt x="354" y="339"/>
                </a:lnTo>
                <a:lnTo>
                  <a:pt x="346" y="2624"/>
                </a:lnTo>
                <a:lnTo>
                  <a:pt x="0" y="2742"/>
                </a:lnTo>
                <a:lnTo>
                  <a:pt x="63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333333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3" name="Google Shape;4623;p45"/>
          <p:cNvSpPr/>
          <p:nvPr/>
        </p:nvSpPr>
        <p:spPr>
          <a:xfrm>
            <a:off x="7619978" y="4242692"/>
            <a:ext cx="15250" cy="231013"/>
          </a:xfrm>
          <a:custGeom>
            <a:avLst/>
            <a:gdLst/>
            <a:ahLst/>
            <a:cxnLst/>
            <a:rect l="l" t="t" r="r" b="b"/>
            <a:pathLst>
              <a:path w="211" h="2537" extrusionOk="0">
                <a:moveTo>
                  <a:pt x="7" y="0"/>
                </a:moveTo>
                <a:cubicBezTo>
                  <a:pt x="7" y="0"/>
                  <a:pt x="57" y="28"/>
                  <a:pt x="211" y="218"/>
                </a:cubicBezTo>
                <a:cubicBezTo>
                  <a:pt x="0" y="1229"/>
                  <a:pt x="41" y="2537"/>
                  <a:pt x="7" y="2501"/>
                </a:cubicBezTo>
                <a:lnTo>
                  <a:pt x="7" y="0"/>
                </a:lnTo>
                <a:close/>
              </a:path>
            </a:pathLst>
          </a:custGeom>
          <a:gradFill>
            <a:gsLst>
              <a:gs pos="0">
                <a:srgbClr val="808080"/>
              </a:gs>
              <a:gs pos="100000">
                <a:srgbClr val="F8F8F8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4" name="Google Shape;4624;p45"/>
          <p:cNvSpPr/>
          <p:nvPr/>
        </p:nvSpPr>
        <p:spPr>
          <a:xfrm>
            <a:off x="7616638" y="4359565"/>
            <a:ext cx="23732" cy="20644"/>
          </a:xfrm>
          <a:custGeom>
            <a:avLst/>
            <a:gdLst/>
            <a:ahLst/>
            <a:cxnLst/>
            <a:rect l="l" t="t" r="r" b="b"/>
            <a:pathLst>
              <a:path w="328" h="226" extrusionOk="0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5" name="Google Shape;4625;p45"/>
          <p:cNvSpPr/>
          <p:nvPr/>
        </p:nvSpPr>
        <p:spPr>
          <a:xfrm>
            <a:off x="7519724" y="4255799"/>
            <a:ext cx="54000" cy="5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6" name="Google Shape;4626;p45"/>
          <p:cNvGrpSpPr/>
          <p:nvPr/>
        </p:nvGrpSpPr>
        <p:grpSpPr>
          <a:xfrm>
            <a:off x="7568289" y="4253168"/>
            <a:ext cx="44256" cy="1709"/>
            <a:chOff x="613" y="2566"/>
            <a:chExt cx="612" cy="15"/>
          </a:xfrm>
        </p:grpSpPr>
        <p:sp>
          <p:nvSpPr>
            <p:cNvPr id="4627" name="Google Shape;4627;p45"/>
            <p:cNvSpPr/>
            <p:nvPr/>
          </p:nvSpPr>
          <p:spPr>
            <a:xfrm>
              <a:off x="613" y="2566"/>
              <a:ext cx="600" cy="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45"/>
            <p:cNvSpPr/>
            <p:nvPr/>
          </p:nvSpPr>
          <p:spPr>
            <a:xfrm>
              <a:off x="625" y="2581"/>
              <a:ext cx="6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29" name="Google Shape;4629;p45"/>
          <p:cNvSpPr/>
          <p:nvPr/>
        </p:nvSpPr>
        <p:spPr>
          <a:xfrm>
            <a:off x="7520627" y="4292063"/>
            <a:ext cx="54000" cy="5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0" name="Google Shape;4630;p45"/>
          <p:cNvGrpSpPr/>
          <p:nvPr/>
        </p:nvGrpSpPr>
        <p:grpSpPr>
          <a:xfrm>
            <a:off x="7568254" y="4288583"/>
            <a:ext cx="44328" cy="1790"/>
            <a:chOff x="615" y="2564"/>
            <a:chExt cx="613" cy="17"/>
          </a:xfrm>
        </p:grpSpPr>
        <p:sp>
          <p:nvSpPr>
            <p:cNvPr id="4631" name="Google Shape;4631;p45"/>
            <p:cNvSpPr/>
            <p:nvPr/>
          </p:nvSpPr>
          <p:spPr>
            <a:xfrm>
              <a:off x="615" y="2564"/>
              <a:ext cx="600" cy="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45"/>
            <p:cNvSpPr/>
            <p:nvPr/>
          </p:nvSpPr>
          <p:spPr>
            <a:xfrm>
              <a:off x="628" y="2581"/>
              <a:ext cx="6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3" name="Google Shape;4633;p45"/>
          <p:cNvSpPr/>
          <p:nvPr/>
        </p:nvSpPr>
        <p:spPr>
          <a:xfrm>
            <a:off x="7520627" y="4328326"/>
            <a:ext cx="54000" cy="5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4" name="Google Shape;4634;p45"/>
          <p:cNvSpPr/>
          <p:nvPr/>
        </p:nvSpPr>
        <p:spPr>
          <a:xfrm>
            <a:off x="7521529" y="4361203"/>
            <a:ext cx="54000" cy="51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5" name="Google Shape;4635;p45"/>
          <p:cNvGrpSpPr/>
          <p:nvPr/>
        </p:nvGrpSpPr>
        <p:grpSpPr>
          <a:xfrm>
            <a:off x="7567388" y="4360281"/>
            <a:ext cx="44332" cy="0"/>
            <a:chOff x="618" y="2586"/>
            <a:chExt cx="612" cy="0"/>
          </a:xfrm>
        </p:grpSpPr>
        <p:sp>
          <p:nvSpPr>
            <p:cNvPr id="4636" name="Google Shape;4636;p45"/>
            <p:cNvSpPr/>
            <p:nvPr/>
          </p:nvSpPr>
          <p:spPr>
            <a:xfrm>
              <a:off x="618" y="2586"/>
              <a:ext cx="600" cy="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45"/>
            <p:cNvSpPr/>
            <p:nvPr/>
          </p:nvSpPr>
          <p:spPr>
            <a:xfrm>
              <a:off x="630" y="2586"/>
              <a:ext cx="6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38" name="Google Shape;4638;p45"/>
          <p:cNvSpPr/>
          <p:nvPr/>
        </p:nvSpPr>
        <p:spPr>
          <a:xfrm>
            <a:off x="7617000" y="4328326"/>
            <a:ext cx="23732" cy="20535"/>
          </a:xfrm>
          <a:custGeom>
            <a:avLst/>
            <a:gdLst/>
            <a:ahLst/>
            <a:cxnLst/>
            <a:rect l="l" t="t" r="r" b="b"/>
            <a:pathLst>
              <a:path w="328" h="226" extrusionOk="0">
                <a:moveTo>
                  <a:pt x="4" y="0"/>
                </a:moveTo>
                <a:cubicBezTo>
                  <a:pt x="60" y="10"/>
                  <a:pt x="182" y="74"/>
                  <a:pt x="328" y="128"/>
                </a:cubicBezTo>
                <a:cubicBezTo>
                  <a:pt x="326" y="162"/>
                  <a:pt x="326" y="158"/>
                  <a:pt x="326" y="226"/>
                </a:cubicBezTo>
                <a:cubicBezTo>
                  <a:pt x="326" y="226"/>
                  <a:pt x="169" y="155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39" name="Google Shape;4639;p45"/>
          <p:cNvGrpSpPr/>
          <p:nvPr/>
        </p:nvGrpSpPr>
        <p:grpSpPr>
          <a:xfrm>
            <a:off x="7567387" y="4325704"/>
            <a:ext cx="44332" cy="1748"/>
            <a:chOff x="613" y="2571"/>
            <a:chExt cx="612" cy="16"/>
          </a:xfrm>
        </p:grpSpPr>
        <p:sp>
          <p:nvSpPr>
            <p:cNvPr id="4640" name="Google Shape;4640;p45"/>
            <p:cNvSpPr/>
            <p:nvPr/>
          </p:nvSpPr>
          <p:spPr>
            <a:xfrm>
              <a:off x="613" y="2571"/>
              <a:ext cx="600" cy="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45"/>
            <p:cNvSpPr/>
            <p:nvPr/>
          </p:nvSpPr>
          <p:spPr>
            <a:xfrm>
              <a:off x="625" y="2587"/>
              <a:ext cx="6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FF"/>
                </a:gs>
                <a:gs pos="50000">
                  <a:srgbClr val="99CCFF"/>
                </a:gs>
                <a:gs pos="100000">
                  <a:srgbClr val="0000FF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42" name="Google Shape;4642;p45"/>
          <p:cNvSpPr/>
          <p:nvPr/>
        </p:nvSpPr>
        <p:spPr>
          <a:xfrm>
            <a:off x="7613210" y="4227291"/>
            <a:ext cx="6300" cy="249600"/>
          </a:xfrm>
          <a:prstGeom prst="rect">
            <a:avLst/>
          </a:prstGeom>
          <a:gradFill>
            <a:gsLst>
              <a:gs pos="0">
                <a:srgbClr val="333333"/>
              </a:gs>
              <a:gs pos="50000">
                <a:srgbClr val="DDDDDD"/>
              </a:gs>
              <a:gs pos="100000">
                <a:srgbClr val="333333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3" name="Google Shape;4643;p45"/>
          <p:cNvSpPr/>
          <p:nvPr/>
        </p:nvSpPr>
        <p:spPr>
          <a:xfrm>
            <a:off x="7619165" y="4290425"/>
            <a:ext cx="21387" cy="23265"/>
          </a:xfrm>
          <a:custGeom>
            <a:avLst/>
            <a:gdLst/>
            <a:ahLst/>
            <a:cxnLst/>
            <a:rect l="l" t="t" r="r" b="b"/>
            <a:pathLst>
              <a:path w="296" h="256" extrusionOk="0">
                <a:moveTo>
                  <a:pt x="4" y="0"/>
                </a:moveTo>
                <a:cubicBezTo>
                  <a:pt x="55" y="10"/>
                  <a:pt x="144" y="68"/>
                  <a:pt x="292" y="144"/>
                </a:cubicBezTo>
                <a:cubicBezTo>
                  <a:pt x="290" y="178"/>
                  <a:pt x="296" y="188"/>
                  <a:pt x="296" y="256"/>
                </a:cubicBezTo>
                <a:cubicBezTo>
                  <a:pt x="296" y="256"/>
                  <a:pt x="160" y="176"/>
                  <a:pt x="0" y="100"/>
                </a:cubicBezTo>
                <a:cubicBezTo>
                  <a:pt x="0" y="48"/>
                  <a:pt x="4" y="17"/>
                  <a:pt x="4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4" name="Google Shape;4644;p45"/>
          <p:cNvSpPr/>
          <p:nvPr/>
        </p:nvSpPr>
        <p:spPr>
          <a:xfrm>
            <a:off x="7619436" y="4254707"/>
            <a:ext cx="22018" cy="26215"/>
          </a:xfrm>
          <a:custGeom>
            <a:avLst/>
            <a:gdLst/>
            <a:ahLst/>
            <a:cxnLst/>
            <a:rect l="l" t="t" r="r" b="b"/>
            <a:pathLst>
              <a:path w="304" h="288" extrusionOk="0">
                <a:moveTo>
                  <a:pt x="0" y="0"/>
                </a:moveTo>
                <a:cubicBezTo>
                  <a:pt x="51" y="10"/>
                  <a:pt x="148" y="76"/>
                  <a:pt x="304" y="164"/>
                </a:cubicBezTo>
                <a:cubicBezTo>
                  <a:pt x="302" y="198"/>
                  <a:pt x="284" y="220"/>
                  <a:pt x="284" y="288"/>
                </a:cubicBezTo>
                <a:cubicBezTo>
                  <a:pt x="284" y="288"/>
                  <a:pt x="163" y="179"/>
                  <a:pt x="8" y="124"/>
                </a:cubicBezTo>
                <a:cubicBezTo>
                  <a:pt x="8" y="72"/>
                  <a:pt x="0" y="17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29292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5" name="Google Shape;4645;p45"/>
          <p:cNvSpPr/>
          <p:nvPr/>
        </p:nvSpPr>
        <p:spPr>
          <a:xfrm>
            <a:off x="7637483" y="4465625"/>
            <a:ext cx="4500" cy="10500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6" name="Google Shape;4646;p45"/>
          <p:cNvSpPr/>
          <p:nvPr/>
        </p:nvSpPr>
        <p:spPr>
          <a:xfrm>
            <a:off x="7618263" y="4465952"/>
            <a:ext cx="22108" cy="21845"/>
          </a:xfrm>
          <a:custGeom>
            <a:avLst/>
            <a:gdLst/>
            <a:ahLst/>
            <a:cxnLst/>
            <a:rect l="l" t="t" r="r" b="b"/>
            <a:pathLst>
              <a:path w="306" h="240" extrusionOk="0">
                <a:moveTo>
                  <a:pt x="0" y="106"/>
                </a:moveTo>
                <a:lnTo>
                  <a:pt x="2" y="240"/>
                </a:lnTo>
                <a:lnTo>
                  <a:pt x="306" y="110"/>
                </a:lnTo>
                <a:lnTo>
                  <a:pt x="300" y="0"/>
                </a:lnTo>
                <a:lnTo>
                  <a:pt x="0" y="10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7" name="Google Shape;4647;p45"/>
          <p:cNvSpPr/>
          <p:nvPr/>
        </p:nvSpPr>
        <p:spPr>
          <a:xfrm>
            <a:off x="7513408" y="4472615"/>
            <a:ext cx="108000" cy="16500"/>
          </a:xfrm>
          <a:prstGeom prst="roundRect">
            <a:avLst>
              <a:gd name="adj" fmla="val 50000"/>
            </a:avLst>
          </a:prstGeom>
          <a:solidFill>
            <a:srgbClr val="DDDDDD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8" name="Google Shape;4648;p45"/>
          <p:cNvSpPr/>
          <p:nvPr/>
        </p:nvSpPr>
        <p:spPr>
          <a:xfrm>
            <a:off x="7519724" y="4476875"/>
            <a:ext cx="96300" cy="87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9" name="Google Shape;4649;p45"/>
          <p:cNvSpPr/>
          <p:nvPr/>
        </p:nvSpPr>
        <p:spPr>
          <a:xfrm>
            <a:off x="7528658" y="4440611"/>
            <a:ext cx="14400" cy="15600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0" name="Google Shape;4650;p45"/>
          <p:cNvSpPr/>
          <p:nvPr/>
        </p:nvSpPr>
        <p:spPr>
          <a:xfrm>
            <a:off x="7544900" y="4440611"/>
            <a:ext cx="14400" cy="15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endParaRPr sz="1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1" name="Google Shape;4651;p45"/>
          <p:cNvSpPr/>
          <p:nvPr/>
        </p:nvSpPr>
        <p:spPr>
          <a:xfrm>
            <a:off x="7560151" y="4440611"/>
            <a:ext cx="14400" cy="15600"/>
          </a:xfrm>
          <a:prstGeom prst="ellipse">
            <a:avLst/>
          </a:prstGeom>
          <a:solidFill>
            <a:srgbClr val="33CC3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2" name="Google Shape;4652;p45"/>
          <p:cNvSpPr/>
          <p:nvPr/>
        </p:nvSpPr>
        <p:spPr>
          <a:xfrm>
            <a:off x="7597058" y="4381083"/>
            <a:ext cx="7200" cy="82800"/>
          </a:xfrm>
          <a:prstGeom prst="rect">
            <a:avLst/>
          </a:prstGeom>
          <a:solidFill>
            <a:srgbClr val="292929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3" name="Google Shape;4653;p45"/>
          <p:cNvSpPr txBox="1">
            <a:spLocks noGrp="1"/>
          </p:cNvSpPr>
          <p:nvPr>
            <p:ph type="title"/>
          </p:nvPr>
        </p:nvSpPr>
        <p:spPr>
          <a:xfrm>
            <a:off x="599018" y="216994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Peer-peer </a:t>
            </a:r>
            <a:r>
              <a:rPr lang="en"/>
              <a:t>a</a:t>
            </a:r>
            <a:r>
              <a:rPr lang="en" sz="3300"/>
              <a:t>rchitecture</a:t>
            </a:r>
            <a:endParaRPr sz="3300"/>
          </a:p>
        </p:txBody>
      </p:sp>
      <p:sp>
        <p:nvSpPr>
          <p:cNvPr id="4654" name="Google Shape;4654;p45"/>
          <p:cNvSpPr txBox="1"/>
          <p:nvPr/>
        </p:nvSpPr>
        <p:spPr>
          <a:xfrm>
            <a:off x="666884" y="945259"/>
            <a:ext cx="4476300" cy="37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always-on server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arbitrary end systems directly communicate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peers request service from other peers, provide service in return to other peers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lang="en" sz="1800" b="0" i="1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self scalability</a:t>
            </a:r>
            <a:r>
              <a:rPr lang="en" sz="1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– new peers bring new service capacity, as well as new service demands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peers are intermittently connected and change IP addresses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complex management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P2P file sharing</a:t>
            </a:r>
            <a:endParaRPr sz="1100"/>
          </a:p>
        </p:txBody>
      </p:sp>
      <p:grpSp>
        <p:nvGrpSpPr>
          <p:cNvPr id="4655" name="Google Shape;4655;p45"/>
          <p:cNvGrpSpPr/>
          <p:nvPr/>
        </p:nvGrpSpPr>
        <p:grpSpPr>
          <a:xfrm>
            <a:off x="7501881" y="4212300"/>
            <a:ext cx="160547" cy="303446"/>
            <a:chOff x="4140" y="429"/>
            <a:chExt cx="1419" cy="2400"/>
          </a:xfrm>
        </p:grpSpPr>
        <p:sp>
          <p:nvSpPr>
            <p:cNvPr id="4656" name="Google Shape;4656;p45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7" name="Google Shape;4657;p45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45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9" name="Google Shape;4659;p45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0" name="Google Shape;4660;p45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61" name="Google Shape;4661;p45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4662" name="Google Shape;4662;p45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3" name="Google Shape;4663;p45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64" name="Google Shape;4664;p45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65" name="Google Shape;4665;p45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4666" name="Google Shape;4666;p45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7" name="Google Shape;4667;p45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68" name="Google Shape;4668;p45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45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70" name="Google Shape;4670;p45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4671" name="Google Shape;4671;p45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2" name="Google Shape;4672;p45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3" name="Google Shape;4673;p45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74" name="Google Shape;4674;p45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4675" name="Google Shape;4675;p45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6" name="Google Shape;4676;p45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7" name="Google Shape;4677;p45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45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9" name="Google Shape;4679;p45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0" name="Google Shape;4680;p45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1" name="Google Shape;4681;p45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2" name="Google Shape;4682;p45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3" name="Google Shape;4683;p45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4" name="Google Shape;4684;p45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5" name="Google Shape;4685;p45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6" name="Google Shape;4686;p45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7" name="Google Shape;4687;p45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8" name="Google Shape;4688;p45"/>
          <p:cNvSpPr/>
          <p:nvPr/>
        </p:nvSpPr>
        <p:spPr>
          <a:xfrm>
            <a:off x="5060626" y="1116346"/>
            <a:ext cx="4019700" cy="3715800"/>
          </a:xfrm>
          <a:prstGeom prst="rect">
            <a:avLst/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89" name="Google Shape;4689;p45"/>
          <p:cNvGrpSpPr/>
          <p:nvPr/>
        </p:nvGrpSpPr>
        <p:grpSpPr>
          <a:xfrm>
            <a:off x="5760243" y="1360628"/>
            <a:ext cx="1493413" cy="3361756"/>
            <a:chOff x="7680324" y="1814171"/>
            <a:chExt cx="1991218" cy="4482342"/>
          </a:xfrm>
        </p:grpSpPr>
        <p:sp>
          <p:nvSpPr>
            <p:cNvPr id="4690" name="Google Shape;4690;p45"/>
            <p:cNvSpPr/>
            <p:nvPr/>
          </p:nvSpPr>
          <p:spPr>
            <a:xfrm>
              <a:off x="7689254" y="5160841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1" name="Google Shape;4691;p45"/>
            <p:cNvSpPr/>
            <p:nvPr/>
          </p:nvSpPr>
          <p:spPr>
            <a:xfrm>
              <a:off x="7680324" y="1814171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92" name="Google Shape;4692;p45"/>
            <p:cNvCxnSpPr/>
            <p:nvPr/>
          </p:nvCxnSpPr>
          <p:spPr>
            <a:xfrm flipH="1">
              <a:off x="8353323" y="2438326"/>
              <a:ext cx="498900" cy="1114800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693" name="Google Shape;4693;p45"/>
            <p:cNvCxnSpPr/>
            <p:nvPr/>
          </p:nvCxnSpPr>
          <p:spPr>
            <a:xfrm>
              <a:off x="7971176" y="2321758"/>
              <a:ext cx="1200" cy="2793600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694" name="Google Shape;4694;p45"/>
            <p:cNvSpPr/>
            <p:nvPr/>
          </p:nvSpPr>
          <p:spPr>
            <a:xfrm>
              <a:off x="8703904" y="1943418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45"/>
            <p:cNvSpPr/>
            <p:nvPr/>
          </p:nvSpPr>
          <p:spPr>
            <a:xfrm>
              <a:off x="8013358" y="3440898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6" name="Google Shape;4696;p45"/>
            <p:cNvSpPr/>
            <p:nvPr/>
          </p:nvSpPr>
          <p:spPr>
            <a:xfrm>
              <a:off x="9059242" y="5786513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97" name="Google Shape;4697;p45"/>
            <p:cNvCxnSpPr/>
            <p:nvPr/>
          </p:nvCxnSpPr>
          <p:spPr>
            <a:xfrm>
              <a:off x="9143664" y="2462348"/>
              <a:ext cx="228900" cy="3299700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4698" name="Google Shape;4698;p45"/>
            <p:cNvCxnSpPr/>
            <p:nvPr/>
          </p:nvCxnSpPr>
          <p:spPr>
            <a:xfrm>
              <a:off x="8485044" y="3911282"/>
              <a:ext cx="765000" cy="1866600"/>
            </a:xfrm>
            <a:prstGeom prst="straightConnector1">
              <a:avLst/>
            </a:prstGeom>
            <a:noFill/>
            <a:ln w="76200" cap="flat" cmpd="sng">
              <a:solidFill>
                <a:srgbClr val="CC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4699" name="Google Shape;4699;p45"/>
          <p:cNvGrpSpPr/>
          <p:nvPr/>
        </p:nvGrpSpPr>
        <p:grpSpPr>
          <a:xfrm>
            <a:off x="5812668" y="1394794"/>
            <a:ext cx="311944" cy="289351"/>
            <a:chOff x="2751" y="1851"/>
            <a:chExt cx="462" cy="478"/>
          </a:xfrm>
        </p:grpSpPr>
        <p:pic>
          <p:nvPicPr>
            <p:cNvPr id="4700" name="Google Shape;4700;p45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1" name="Google Shape;4701;p45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2" name="Google Shape;4702;p45"/>
          <p:cNvGrpSpPr/>
          <p:nvPr/>
        </p:nvGrpSpPr>
        <p:grpSpPr>
          <a:xfrm>
            <a:off x="6374654" y="1544343"/>
            <a:ext cx="636984" cy="169582"/>
            <a:chOff x="8493165" y="2029804"/>
            <a:chExt cx="849312" cy="226109"/>
          </a:xfrm>
        </p:grpSpPr>
        <p:pic>
          <p:nvPicPr>
            <p:cNvPr id="4703" name="Google Shape;4703;p45" descr="car_icon_small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8493165" y="2087638"/>
              <a:ext cx="849312" cy="168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4" name="Google Shape;4704;p45" descr="antenna_styliz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704645" y="2029804"/>
              <a:ext cx="530702" cy="2237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05" name="Google Shape;4705;p45"/>
          <p:cNvGrpSpPr/>
          <p:nvPr/>
        </p:nvGrpSpPr>
        <p:grpSpPr>
          <a:xfrm flipH="1">
            <a:off x="5993968" y="2675357"/>
            <a:ext cx="269474" cy="256529"/>
            <a:chOff x="2839" y="3501"/>
            <a:chExt cx="755" cy="803"/>
          </a:xfrm>
        </p:grpSpPr>
        <p:pic>
          <p:nvPicPr>
            <p:cNvPr id="4706" name="Google Shape;4706;p45" descr="desktop_computer_stylized_medium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7" name="Google Shape;4707;p4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8" name="Google Shape;4708;p45"/>
          <p:cNvGrpSpPr/>
          <p:nvPr/>
        </p:nvGrpSpPr>
        <p:grpSpPr>
          <a:xfrm flipH="1">
            <a:off x="5830485" y="3960795"/>
            <a:ext cx="259223" cy="240234"/>
            <a:chOff x="2839" y="3501"/>
            <a:chExt cx="755" cy="803"/>
          </a:xfrm>
        </p:grpSpPr>
        <p:pic>
          <p:nvPicPr>
            <p:cNvPr id="4709" name="Google Shape;4709;p45" descr="desktop_computer_stylized_medium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0" name="Google Shape;4710;p45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11" name="Google Shape;4711;p45"/>
          <p:cNvGrpSpPr/>
          <p:nvPr/>
        </p:nvGrpSpPr>
        <p:grpSpPr>
          <a:xfrm>
            <a:off x="6901261" y="4389607"/>
            <a:ext cx="232587" cy="234007"/>
            <a:chOff x="877" y="1008"/>
            <a:chExt cx="2746" cy="2626"/>
          </a:xfrm>
        </p:grpSpPr>
        <p:pic>
          <p:nvPicPr>
            <p:cNvPr id="4712" name="Google Shape;4712;p45" descr="antenna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13" name="Google Shape;4713;p45" descr="laptop_keyboard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 rot="108963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4" name="Google Shape;4714;p45"/>
            <p:cNvSpPr/>
            <p:nvPr/>
          </p:nvSpPr>
          <p:spPr>
            <a:xfrm>
              <a:off x="1753" y="1603"/>
              <a:ext cx="1804" cy="1325"/>
            </a:xfrm>
            <a:custGeom>
              <a:avLst/>
              <a:gdLst/>
              <a:ahLst/>
              <a:cxnLst/>
              <a:rect l="l" t="t" r="r" b="b"/>
              <a:pathLst>
                <a:path w="2982" h="2442" extrusionOk="0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715" name="Google Shape;4715;p45" descr="screen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6" name="Google Shape;4716;p45"/>
            <p:cNvSpPr/>
            <p:nvPr/>
          </p:nvSpPr>
          <p:spPr>
            <a:xfrm>
              <a:off x="2082" y="1564"/>
              <a:ext cx="1529" cy="246"/>
            </a:xfrm>
            <a:custGeom>
              <a:avLst/>
              <a:gdLst/>
              <a:ahLst/>
              <a:cxnLst/>
              <a:rect l="l" t="t" r="r" b="b"/>
              <a:pathLst>
                <a:path w="2528" h="455" extrusionOk="0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7" name="Google Shape;4717;p45"/>
            <p:cNvSpPr/>
            <p:nvPr/>
          </p:nvSpPr>
          <p:spPr>
            <a:xfrm>
              <a:off x="1737" y="1562"/>
              <a:ext cx="425" cy="1022"/>
            </a:xfrm>
            <a:custGeom>
              <a:avLst/>
              <a:gdLst/>
              <a:ahLst/>
              <a:cxnLst/>
              <a:rect l="l" t="t" r="r" b="b"/>
              <a:pathLst>
                <a:path w="702" h="1893" extrusionOk="0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8" name="Google Shape;4718;p45"/>
            <p:cNvSpPr/>
            <p:nvPr/>
          </p:nvSpPr>
          <p:spPr>
            <a:xfrm>
              <a:off x="3144" y="1745"/>
              <a:ext cx="457" cy="1179"/>
            </a:xfrm>
            <a:custGeom>
              <a:avLst/>
              <a:gdLst/>
              <a:ahLst/>
              <a:cxnLst/>
              <a:rect l="l" t="t" r="r" b="b"/>
              <a:pathLst>
                <a:path w="756" h="2184" extrusionOk="0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9" name="Google Shape;4719;p45"/>
            <p:cNvSpPr/>
            <p:nvPr/>
          </p:nvSpPr>
          <p:spPr>
            <a:xfrm>
              <a:off x="1732" y="2534"/>
              <a:ext cx="1678" cy="399"/>
            </a:xfrm>
            <a:custGeom>
              <a:avLst/>
              <a:gdLst/>
              <a:ahLst/>
              <a:cxnLst/>
              <a:rect l="l" t="t" r="r" b="b"/>
              <a:pathLst>
                <a:path w="2773" h="738" extrusionOk="0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>
              <a:gsLst>
                <a:gs pos="0">
                  <a:srgbClr val="0000CC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0" name="Google Shape;4720;p45"/>
            <p:cNvSpPr/>
            <p:nvPr/>
          </p:nvSpPr>
          <p:spPr>
            <a:xfrm>
              <a:off x="3195" y="1755"/>
              <a:ext cx="428" cy="1186"/>
            </a:xfrm>
            <a:custGeom>
              <a:avLst/>
              <a:gdLst/>
              <a:ahLst/>
              <a:cxnLst/>
              <a:rect l="l" t="t" r="r" b="b"/>
              <a:pathLst>
                <a:path w="637" h="1659" extrusionOk="0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1" name="Google Shape;4721;p45"/>
            <p:cNvSpPr/>
            <p:nvPr/>
          </p:nvSpPr>
          <p:spPr>
            <a:xfrm>
              <a:off x="1734" y="2587"/>
              <a:ext cx="1496" cy="395"/>
            </a:xfrm>
            <a:custGeom>
              <a:avLst/>
              <a:gdLst/>
              <a:ahLst/>
              <a:cxnLst/>
              <a:rect l="l" t="t" r="r" b="b"/>
              <a:pathLst>
                <a:path w="2216" h="550" extrusionOk="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22" name="Google Shape;4722;p45"/>
            <p:cNvGrpSpPr/>
            <p:nvPr/>
          </p:nvGrpSpPr>
          <p:grpSpPr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723" name="Google Shape;4723;p45"/>
              <p:cNvSpPr/>
              <p:nvPr/>
            </p:nvSpPr>
            <p:spPr>
              <a:xfrm>
                <a:off x="1740" y="2642"/>
                <a:ext cx="752" cy="327"/>
              </a:xfrm>
              <a:custGeom>
                <a:avLst/>
                <a:gdLst/>
                <a:ahLst/>
                <a:cxnLst/>
                <a:rect l="l" t="t" r="r" b="b"/>
                <a:pathLst>
                  <a:path w="752" h="327" extrusionOk="0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4" name="Google Shape;4724;p45"/>
              <p:cNvSpPr/>
              <p:nvPr/>
            </p:nvSpPr>
            <p:spPr>
              <a:xfrm>
                <a:off x="1754" y="2649"/>
                <a:ext cx="726" cy="311"/>
              </a:xfrm>
              <a:custGeom>
                <a:avLst/>
                <a:gdLst/>
                <a:ahLst/>
                <a:cxnLst/>
                <a:rect l="l" t="t" r="r" b="b"/>
                <a:pathLst>
                  <a:path w="726" h="311" extrusionOk="0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44" scaled="0"/>
              </a:gra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5" name="Google Shape;4725;p45"/>
              <p:cNvSpPr/>
              <p:nvPr/>
            </p:nvSpPr>
            <p:spPr>
              <a:xfrm>
                <a:off x="1808" y="2770"/>
                <a:ext cx="258" cy="100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0" extrusionOk="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6" name="Google Shape;4726;p45"/>
              <p:cNvSpPr/>
              <p:nvPr/>
            </p:nvSpPr>
            <p:spPr>
              <a:xfrm>
                <a:off x="1799" y="2816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7" name="Google Shape;4727;p45"/>
              <p:cNvSpPr/>
              <p:nvPr/>
            </p:nvSpPr>
            <p:spPr>
              <a:xfrm>
                <a:off x="2020" y="2834"/>
                <a:ext cx="258" cy="102"/>
              </a:xfrm>
              <a:custGeom>
                <a:avLst/>
                <a:gdLst/>
                <a:ahLst/>
                <a:cxnLst/>
                <a:rect l="l" t="t" r="r" b="b"/>
                <a:pathLst>
                  <a:path w="258" h="102" extrusionOk="0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8" name="Google Shape;4728;p45"/>
              <p:cNvSpPr/>
              <p:nvPr/>
            </p:nvSpPr>
            <p:spPr>
              <a:xfrm>
                <a:off x="2011" y="2882"/>
                <a:ext cx="194" cy="6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63" extrusionOk="0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29" name="Google Shape;4729;p45"/>
            <p:cNvSpPr/>
            <p:nvPr/>
          </p:nvSpPr>
          <p:spPr>
            <a:xfrm>
              <a:off x="2577" y="3043"/>
              <a:ext cx="614" cy="515"/>
            </a:xfrm>
            <a:custGeom>
              <a:avLst/>
              <a:gdLst/>
              <a:ahLst/>
              <a:cxnLst/>
              <a:rect l="l" t="t" r="r" b="b"/>
              <a:pathLst>
                <a:path w="990" h="792" extrusionOk="0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0" name="Google Shape;4730;p45"/>
            <p:cNvSpPr/>
            <p:nvPr/>
          </p:nvSpPr>
          <p:spPr>
            <a:xfrm>
              <a:off x="1010" y="3084"/>
              <a:ext cx="1570" cy="468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1" name="Google Shape;4731;p45"/>
            <p:cNvSpPr/>
            <p:nvPr/>
          </p:nvSpPr>
          <p:spPr>
            <a:xfrm>
              <a:off x="1011" y="2998"/>
              <a:ext cx="17" cy="95"/>
            </a:xfrm>
            <a:custGeom>
              <a:avLst/>
              <a:gdLst/>
              <a:ahLst/>
              <a:cxnLst/>
              <a:rect l="l" t="t" r="r" b="b"/>
              <a:pathLst>
                <a:path w="26" h="147" extrusionOk="0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2" name="Google Shape;4732;p45"/>
            <p:cNvSpPr/>
            <p:nvPr/>
          </p:nvSpPr>
          <p:spPr>
            <a:xfrm>
              <a:off x="1012" y="2611"/>
              <a:ext cx="729" cy="392"/>
            </a:xfrm>
            <a:custGeom>
              <a:avLst/>
              <a:gdLst/>
              <a:ahLst/>
              <a:cxnLst/>
              <a:rect l="l" t="t" r="r" b="b"/>
              <a:pathLst>
                <a:path w="1176" h="606" extrusionOk="0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4733;p45"/>
            <p:cNvSpPr/>
            <p:nvPr/>
          </p:nvSpPr>
          <p:spPr>
            <a:xfrm>
              <a:off x="1061" y="3018"/>
              <a:ext cx="1488" cy="452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4" name="Google Shape;4734;p45"/>
            <p:cNvSpPr/>
            <p:nvPr/>
          </p:nvSpPr>
          <p:spPr>
            <a:xfrm rot="10800000" flipH="1">
              <a:off x="2549" y="2987"/>
              <a:ext cx="608" cy="466"/>
            </a:xfrm>
            <a:custGeom>
              <a:avLst/>
              <a:gdLst/>
              <a:ahLst/>
              <a:cxnLst/>
              <a:rect l="l" t="t" r="r" b="b"/>
              <a:pathLst>
                <a:path w="2532" h="723" extrusionOk="0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" name="Google Shape;5468;p50"/>
          <p:cNvSpPr txBox="1">
            <a:spLocks noGrp="1"/>
          </p:cNvSpPr>
          <p:nvPr>
            <p:ph type="title"/>
          </p:nvPr>
        </p:nvSpPr>
        <p:spPr>
          <a:xfrm>
            <a:off x="599018" y="216994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Client-server vs. P2P: example</a:t>
            </a:r>
            <a:endParaRPr/>
          </a:p>
        </p:txBody>
      </p:sp>
      <p:sp>
        <p:nvSpPr>
          <p:cNvPr id="5469" name="Google Shape;5469;p50"/>
          <p:cNvSpPr txBox="1"/>
          <p:nvPr/>
        </p:nvSpPr>
        <p:spPr>
          <a:xfrm>
            <a:off x="2064034" y="1021951"/>
            <a:ext cx="56109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 upload rate =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F/u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1 hour,  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lang="en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10u,  d</a:t>
            </a:r>
            <a:r>
              <a:rPr lang="en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≥ u</a:t>
            </a:r>
            <a:r>
              <a:rPr lang="en" sz="1800" i="1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endParaRPr sz="1100"/>
          </a:p>
        </p:txBody>
      </p:sp>
      <p:pic>
        <p:nvPicPr>
          <p:cNvPr id="5470" name="Google Shape;5470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648" y="1376557"/>
            <a:ext cx="5273872" cy="3592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5" name="Google Shape;5475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476" name="Google Shape;5476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Edge and Core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Performance measurement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Application Architecture: C/S vs. P2P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TCP/UDP &amp; Socket Programming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Content Distribution Network (CDN)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Mobile and wireless network</a:t>
            </a:r>
          </a:p>
          <a:p>
            <a:pPr>
              <a:buFont typeface="Arial"/>
              <a:buAutoNum type="arabicPeriod"/>
            </a:pPr>
            <a:r>
              <a:rPr lang="en" dirty="0"/>
              <a:t>SDN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2" name="Google Shape;5482;p52"/>
          <p:cNvSpPr txBox="1">
            <a:spLocks noGrp="1"/>
          </p:cNvSpPr>
          <p:nvPr>
            <p:ph type="title"/>
          </p:nvPr>
        </p:nvSpPr>
        <p:spPr>
          <a:xfrm>
            <a:off x="599018" y="216994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Processes communicating</a:t>
            </a:r>
            <a:endParaRPr sz="3300"/>
          </a:p>
        </p:txBody>
      </p:sp>
      <p:sp>
        <p:nvSpPr>
          <p:cNvPr id="5483" name="Google Shape;5483;p52"/>
          <p:cNvSpPr txBox="1"/>
          <p:nvPr/>
        </p:nvSpPr>
        <p:spPr>
          <a:xfrm>
            <a:off x="454524" y="1174475"/>
            <a:ext cx="43809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" sz="24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process: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program running within a host</a:t>
            </a:r>
            <a:endParaRPr sz="1100"/>
          </a:p>
          <a:p>
            <a:pPr marL="2667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within same host, two processes communicate using  </a:t>
            </a: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inter-process communication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(defined by OS)</a:t>
            </a:r>
            <a:endParaRPr sz="1100"/>
          </a:p>
          <a:p>
            <a:pPr marL="2667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processes in different hosts communicate by exchanging </a:t>
            </a: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messages</a:t>
            </a:r>
            <a:endParaRPr sz="1100"/>
          </a:p>
          <a:p>
            <a:pPr marL="2667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700"/>
              <a:buFont typeface="Noto Sans Symbols"/>
              <a:buNone/>
            </a:pP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4" name="Google Shape;5484;p52"/>
          <p:cNvSpPr txBox="1"/>
          <p:nvPr/>
        </p:nvSpPr>
        <p:spPr>
          <a:xfrm>
            <a:off x="5269202" y="1517021"/>
            <a:ext cx="2992200" cy="15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 process: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that initiates communication</a:t>
            </a:r>
            <a:endParaRPr sz="1100"/>
          </a:p>
          <a:p>
            <a:pPr marL="266700" marR="0" lvl="0" indent="-1651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 process: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that waits to be contacted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5" name="Google Shape;5485;p52"/>
          <p:cNvSpPr/>
          <p:nvPr/>
        </p:nvSpPr>
        <p:spPr>
          <a:xfrm>
            <a:off x="5186454" y="3197588"/>
            <a:ext cx="29922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applications with P2P architectures have client processes &amp; server processes</a:t>
            </a:r>
            <a:endParaRPr sz="1100"/>
          </a:p>
        </p:txBody>
      </p:sp>
      <p:sp>
        <p:nvSpPr>
          <p:cNvPr id="5486" name="Google Shape;5486;p52"/>
          <p:cNvSpPr/>
          <p:nvPr/>
        </p:nvSpPr>
        <p:spPr>
          <a:xfrm>
            <a:off x="5230508" y="1340213"/>
            <a:ext cx="3069600" cy="1546500"/>
          </a:xfrm>
          <a:prstGeom prst="rect">
            <a:avLst/>
          </a:prstGeom>
          <a:noFill/>
          <a:ln w="28575" cap="flat" cmpd="sng">
            <a:solidFill>
              <a:srgbClr val="CC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7" name="Google Shape;5487;p52"/>
          <p:cNvSpPr txBox="1"/>
          <p:nvPr/>
        </p:nvSpPr>
        <p:spPr>
          <a:xfrm>
            <a:off x="5320995" y="1116376"/>
            <a:ext cx="1744200" cy="39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clients, servers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3" name="Google Shape;5493;p53"/>
          <p:cNvSpPr txBox="1">
            <a:spLocks noGrp="1"/>
          </p:cNvSpPr>
          <p:nvPr>
            <p:ph type="title"/>
          </p:nvPr>
        </p:nvSpPr>
        <p:spPr>
          <a:xfrm>
            <a:off x="599018" y="216994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Sockets</a:t>
            </a:r>
            <a:endParaRPr sz="3300"/>
          </a:p>
        </p:txBody>
      </p:sp>
      <p:sp>
        <p:nvSpPr>
          <p:cNvPr id="5494" name="Google Shape;5494;p53"/>
          <p:cNvSpPr txBox="1"/>
          <p:nvPr/>
        </p:nvSpPr>
        <p:spPr>
          <a:xfrm>
            <a:off x="599018" y="887990"/>
            <a:ext cx="8223900" cy="17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 sends/receives messages to/from its </a:t>
            </a: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socket</a:t>
            </a:r>
            <a:endParaRPr sz="1100"/>
          </a:p>
          <a:p>
            <a:pPr marL="254000" marR="0" lvl="0" indent="-2476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socket analogous to door</a:t>
            </a:r>
            <a:endParaRPr sz="1100"/>
          </a:p>
          <a:p>
            <a:pPr marL="558800" marR="0" lvl="1" indent="-2095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sending process shoves message out door</a:t>
            </a:r>
            <a:endParaRPr sz="1100"/>
          </a:p>
          <a:p>
            <a:pPr marL="558800" marR="0" lvl="1" indent="-2095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sending process relies on transport infrastructure on other side of door to deliver message to socket at receiving process</a:t>
            </a:r>
            <a:endParaRPr sz="1100"/>
          </a:p>
          <a:p>
            <a:pPr marL="558800" marR="0" lvl="1" indent="-20955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sockets involved: one on each side</a:t>
            </a:r>
            <a:endParaRPr sz="1100"/>
          </a:p>
        </p:txBody>
      </p:sp>
      <p:sp>
        <p:nvSpPr>
          <p:cNvPr id="5495" name="Google Shape;5495;p53"/>
          <p:cNvSpPr/>
          <p:nvPr/>
        </p:nvSpPr>
        <p:spPr>
          <a:xfrm>
            <a:off x="6361861" y="3073764"/>
            <a:ext cx="552450" cy="1498997"/>
          </a:xfrm>
          <a:custGeom>
            <a:avLst/>
            <a:gdLst/>
            <a:ahLst/>
            <a:cxnLst/>
            <a:rect l="l" t="t" r="r" b="b"/>
            <a:pathLst>
              <a:path w="464" h="1259" extrusionOk="0">
                <a:moveTo>
                  <a:pt x="464" y="1060"/>
                </a:moveTo>
                <a:lnTo>
                  <a:pt x="0" y="0"/>
                </a:lnTo>
                <a:lnTo>
                  <a:pt x="6" y="1258"/>
                </a:lnTo>
                <a:lnTo>
                  <a:pt x="382" y="1259"/>
                </a:lnTo>
                <a:lnTo>
                  <a:pt x="464" y="106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2B2B2"/>
              </a:gs>
            </a:gsLst>
            <a:lin ang="0" scaled="0"/>
          </a:gra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6" name="Google Shape;5496;p53"/>
          <p:cNvSpPr/>
          <p:nvPr/>
        </p:nvSpPr>
        <p:spPr>
          <a:xfrm>
            <a:off x="3875836" y="4046504"/>
            <a:ext cx="1356125" cy="773906"/>
          </a:xfrm>
          <a:custGeom>
            <a:avLst/>
            <a:gdLst/>
            <a:ahLst/>
            <a:cxnLst/>
            <a:rect l="l" t="t" r="r" b="b"/>
            <a:pathLst>
              <a:path w="2135" h="1662" extrusionOk="0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300"/>
              <a:buFont typeface="Arial"/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7" name="Google Shape;5497;p53"/>
          <p:cNvSpPr txBox="1"/>
          <p:nvPr/>
        </p:nvSpPr>
        <p:spPr>
          <a:xfrm>
            <a:off x="4204448" y="4145326"/>
            <a:ext cx="656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endParaRPr sz="1100"/>
          </a:p>
        </p:txBody>
      </p:sp>
      <p:cxnSp>
        <p:nvCxnSpPr>
          <p:cNvPr id="5498" name="Google Shape;5498;p53"/>
          <p:cNvCxnSpPr/>
          <p:nvPr/>
        </p:nvCxnSpPr>
        <p:spPr>
          <a:xfrm>
            <a:off x="3694861" y="4453698"/>
            <a:ext cx="1658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5499" name="Google Shape;5499;p53"/>
          <p:cNvSpPr txBox="1"/>
          <p:nvPr/>
        </p:nvSpPr>
        <p:spPr>
          <a:xfrm>
            <a:off x="6710726" y="3872675"/>
            <a:ext cx="8664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controlled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by OS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CC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0" name="Google Shape;5500;p53"/>
          <p:cNvSpPr txBox="1"/>
          <p:nvPr/>
        </p:nvSpPr>
        <p:spPr>
          <a:xfrm>
            <a:off x="6694051" y="3197600"/>
            <a:ext cx="12684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controlled by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app developer</a:t>
            </a:r>
            <a:endParaRPr sz="1100"/>
          </a:p>
        </p:txBody>
      </p:sp>
      <p:sp>
        <p:nvSpPr>
          <p:cNvPr id="5501" name="Google Shape;5501;p53"/>
          <p:cNvSpPr/>
          <p:nvPr/>
        </p:nvSpPr>
        <p:spPr>
          <a:xfrm>
            <a:off x="2056561" y="3121389"/>
            <a:ext cx="569119" cy="1497806"/>
          </a:xfrm>
          <a:custGeom>
            <a:avLst/>
            <a:gdLst/>
            <a:ahLst/>
            <a:cxnLst/>
            <a:rect l="l" t="t" r="r" b="b"/>
            <a:pathLst>
              <a:path w="478" h="1258" extrusionOk="0">
                <a:moveTo>
                  <a:pt x="0" y="1040"/>
                </a:moveTo>
                <a:lnTo>
                  <a:pt x="478" y="0"/>
                </a:lnTo>
                <a:lnTo>
                  <a:pt x="472" y="1258"/>
                </a:lnTo>
                <a:lnTo>
                  <a:pt x="41" y="1246"/>
                </a:lnTo>
                <a:lnTo>
                  <a:pt x="0" y="104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B2B2B2"/>
              </a:gs>
            </a:gsLst>
            <a:lin ang="0" scaled="0"/>
          </a:gradFill>
          <a:ln w="9525" cap="flat" cmpd="sng">
            <a:solidFill>
              <a:srgbClr val="DDDD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3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2" name="Google Shape;5502;p53"/>
          <p:cNvSpPr/>
          <p:nvPr/>
        </p:nvSpPr>
        <p:spPr>
          <a:xfrm>
            <a:off x="2659017" y="3088051"/>
            <a:ext cx="972600" cy="14859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03" name="Google Shape;5503;p53"/>
          <p:cNvSpPr/>
          <p:nvPr/>
        </p:nvSpPr>
        <p:spPr>
          <a:xfrm>
            <a:off x="2630442" y="3128533"/>
            <a:ext cx="954900" cy="1484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04" name="Google Shape;5504;p53"/>
          <p:cNvCxnSpPr/>
          <p:nvPr/>
        </p:nvCxnSpPr>
        <p:spPr>
          <a:xfrm>
            <a:off x="2637586" y="3698842"/>
            <a:ext cx="947700" cy="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5" name="Google Shape;5505;p53"/>
          <p:cNvSpPr txBox="1"/>
          <p:nvPr/>
        </p:nvSpPr>
        <p:spPr>
          <a:xfrm>
            <a:off x="2605438" y="3685745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transport</a:t>
            </a:r>
            <a:endParaRPr sz="1100"/>
          </a:p>
        </p:txBody>
      </p:sp>
      <p:cxnSp>
        <p:nvCxnSpPr>
          <p:cNvPr id="5506" name="Google Shape;5506;p53"/>
          <p:cNvCxnSpPr/>
          <p:nvPr/>
        </p:nvCxnSpPr>
        <p:spPr>
          <a:xfrm>
            <a:off x="2643538" y="3939348"/>
            <a:ext cx="947700" cy="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7" name="Google Shape;5507;p53"/>
          <p:cNvCxnSpPr/>
          <p:nvPr/>
        </p:nvCxnSpPr>
        <p:spPr>
          <a:xfrm>
            <a:off x="2632823" y="4171520"/>
            <a:ext cx="947700" cy="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8" name="Google Shape;5508;p53"/>
          <p:cNvCxnSpPr/>
          <p:nvPr/>
        </p:nvCxnSpPr>
        <p:spPr>
          <a:xfrm>
            <a:off x="2632823" y="4385833"/>
            <a:ext cx="947700" cy="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09" name="Google Shape;5509;p53"/>
          <p:cNvSpPr txBox="1"/>
          <p:nvPr/>
        </p:nvSpPr>
        <p:spPr>
          <a:xfrm>
            <a:off x="2631632" y="3121389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application</a:t>
            </a:r>
            <a:endParaRPr sz="1100"/>
          </a:p>
        </p:txBody>
      </p:sp>
      <p:sp>
        <p:nvSpPr>
          <p:cNvPr id="5510" name="Google Shape;5510;p53"/>
          <p:cNvSpPr txBox="1"/>
          <p:nvPr/>
        </p:nvSpPr>
        <p:spPr>
          <a:xfrm>
            <a:off x="2598295" y="4364401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physical</a:t>
            </a:r>
            <a:endParaRPr sz="1100"/>
          </a:p>
        </p:txBody>
      </p:sp>
      <p:sp>
        <p:nvSpPr>
          <p:cNvPr id="5511" name="Google Shape;5511;p53"/>
          <p:cNvSpPr txBox="1"/>
          <p:nvPr/>
        </p:nvSpPr>
        <p:spPr>
          <a:xfrm>
            <a:off x="2612582" y="4150089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link</a:t>
            </a:r>
            <a:endParaRPr sz="1100"/>
          </a:p>
        </p:txBody>
      </p:sp>
      <p:sp>
        <p:nvSpPr>
          <p:cNvPr id="5512" name="Google Shape;5512;p53"/>
          <p:cNvSpPr txBox="1"/>
          <p:nvPr/>
        </p:nvSpPr>
        <p:spPr>
          <a:xfrm>
            <a:off x="2605438" y="3928633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network</a:t>
            </a:r>
            <a:endParaRPr sz="1100"/>
          </a:p>
        </p:txBody>
      </p:sp>
      <p:sp>
        <p:nvSpPr>
          <p:cNvPr id="5513" name="Google Shape;5513;p53"/>
          <p:cNvSpPr/>
          <p:nvPr/>
        </p:nvSpPr>
        <p:spPr>
          <a:xfrm>
            <a:off x="2731645" y="3327367"/>
            <a:ext cx="743100" cy="2286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sz="700"/>
          </a:p>
        </p:txBody>
      </p:sp>
      <p:grpSp>
        <p:nvGrpSpPr>
          <p:cNvPr id="5514" name="Google Shape;5514;p53"/>
          <p:cNvGrpSpPr/>
          <p:nvPr/>
        </p:nvGrpSpPr>
        <p:grpSpPr>
          <a:xfrm>
            <a:off x="2917382" y="3597639"/>
            <a:ext cx="552926" cy="99751"/>
            <a:chOff x="1287" y="2524"/>
            <a:chExt cx="351" cy="59"/>
          </a:xfrm>
        </p:grpSpPr>
        <p:sp>
          <p:nvSpPr>
            <p:cNvPr id="5515" name="Google Shape;5515;p53"/>
            <p:cNvSpPr/>
            <p:nvPr/>
          </p:nvSpPr>
          <p:spPr>
            <a:xfrm>
              <a:off x="1287" y="2524"/>
              <a:ext cx="300" cy="0"/>
            </a:xfrm>
            <a:prstGeom prst="rect">
              <a:avLst/>
            </a:prstGeom>
            <a:solidFill>
              <a:srgbClr val="C96B72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6" name="Google Shape;5516;p53"/>
            <p:cNvSpPr/>
            <p:nvPr/>
          </p:nvSpPr>
          <p:spPr>
            <a:xfrm>
              <a:off x="1338" y="2537"/>
              <a:ext cx="30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7" name="Google Shape;5517;p53"/>
            <p:cNvSpPr/>
            <p:nvPr/>
          </p:nvSpPr>
          <p:spPr>
            <a:xfrm>
              <a:off x="1503" y="2582"/>
              <a:ext cx="0" cy="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8" name="Google Shape;5518;p53"/>
            <p:cNvSpPr/>
            <p:nvPr/>
          </p:nvSpPr>
          <p:spPr>
            <a:xfrm>
              <a:off x="1298" y="2583"/>
              <a:ext cx="0" cy="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19" name="Google Shape;5519;p53"/>
          <p:cNvSpPr/>
          <p:nvPr/>
        </p:nvSpPr>
        <p:spPr>
          <a:xfrm>
            <a:off x="5405788" y="3066620"/>
            <a:ext cx="972600" cy="1485900"/>
          </a:xfrm>
          <a:prstGeom prst="rect">
            <a:avLst/>
          </a:pr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20" name="Google Shape;5520;p53"/>
          <p:cNvSpPr/>
          <p:nvPr/>
        </p:nvSpPr>
        <p:spPr>
          <a:xfrm>
            <a:off x="5377213" y="3107101"/>
            <a:ext cx="954900" cy="14847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521" name="Google Shape;5521;p53"/>
          <p:cNvCxnSpPr/>
          <p:nvPr/>
        </p:nvCxnSpPr>
        <p:spPr>
          <a:xfrm>
            <a:off x="5384357" y="3677411"/>
            <a:ext cx="947700" cy="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2" name="Google Shape;5522;p53"/>
          <p:cNvSpPr txBox="1"/>
          <p:nvPr/>
        </p:nvSpPr>
        <p:spPr>
          <a:xfrm>
            <a:off x="5352211" y="3664314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transport</a:t>
            </a:r>
            <a:endParaRPr sz="1100"/>
          </a:p>
        </p:txBody>
      </p:sp>
      <p:cxnSp>
        <p:nvCxnSpPr>
          <p:cNvPr id="5523" name="Google Shape;5523;p53"/>
          <p:cNvCxnSpPr/>
          <p:nvPr/>
        </p:nvCxnSpPr>
        <p:spPr>
          <a:xfrm>
            <a:off x="5390311" y="3917917"/>
            <a:ext cx="947700" cy="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4" name="Google Shape;5524;p53"/>
          <p:cNvCxnSpPr/>
          <p:nvPr/>
        </p:nvCxnSpPr>
        <p:spPr>
          <a:xfrm>
            <a:off x="5379595" y="4150089"/>
            <a:ext cx="947700" cy="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5" name="Google Shape;5525;p53"/>
          <p:cNvCxnSpPr/>
          <p:nvPr/>
        </p:nvCxnSpPr>
        <p:spPr>
          <a:xfrm>
            <a:off x="5379595" y="4364401"/>
            <a:ext cx="947700" cy="240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26" name="Google Shape;5526;p53"/>
          <p:cNvSpPr txBox="1"/>
          <p:nvPr/>
        </p:nvSpPr>
        <p:spPr>
          <a:xfrm>
            <a:off x="5378405" y="3099958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application</a:t>
            </a:r>
            <a:endParaRPr sz="1100"/>
          </a:p>
        </p:txBody>
      </p:sp>
      <p:sp>
        <p:nvSpPr>
          <p:cNvPr id="5527" name="Google Shape;5527;p53"/>
          <p:cNvSpPr txBox="1"/>
          <p:nvPr/>
        </p:nvSpPr>
        <p:spPr>
          <a:xfrm>
            <a:off x="5345067" y="4342970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physical</a:t>
            </a:r>
            <a:endParaRPr sz="1100"/>
          </a:p>
        </p:txBody>
      </p:sp>
      <p:sp>
        <p:nvSpPr>
          <p:cNvPr id="5528" name="Google Shape;5528;p53"/>
          <p:cNvSpPr txBox="1"/>
          <p:nvPr/>
        </p:nvSpPr>
        <p:spPr>
          <a:xfrm>
            <a:off x="5359355" y="4128658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link</a:t>
            </a:r>
            <a:endParaRPr sz="1100"/>
          </a:p>
        </p:txBody>
      </p:sp>
      <p:sp>
        <p:nvSpPr>
          <p:cNvPr id="5529" name="Google Shape;5529;p53"/>
          <p:cNvSpPr txBox="1"/>
          <p:nvPr/>
        </p:nvSpPr>
        <p:spPr>
          <a:xfrm>
            <a:off x="5352211" y="3907201"/>
            <a:ext cx="9882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969696"/>
                </a:solidFill>
                <a:latin typeface="Tahoma"/>
                <a:ea typeface="Tahoma"/>
                <a:cs typeface="Tahoma"/>
                <a:sym typeface="Tahoma"/>
              </a:rPr>
              <a:t>network</a:t>
            </a:r>
            <a:endParaRPr sz="1100"/>
          </a:p>
        </p:txBody>
      </p:sp>
      <p:sp>
        <p:nvSpPr>
          <p:cNvPr id="5530" name="Google Shape;5530;p53"/>
          <p:cNvSpPr/>
          <p:nvPr/>
        </p:nvSpPr>
        <p:spPr>
          <a:xfrm>
            <a:off x="5478417" y="3305936"/>
            <a:ext cx="743100" cy="228600"/>
          </a:xfrm>
          <a:prstGeom prst="ellipse">
            <a:avLst/>
          </a:prstGeom>
          <a:solidFill>
            <a:srgbClr val="CC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process</a:t>
            </a:r>
            <a:endParaRPr sz="700"/>
          </a:p>
        </p:txBody>
      </p:sp>
      <p:grpSp>
        <p:nvGrpSpPr>
          <p:cNvPr id="5531" name="Google Shape;5531;p53"/>
          <p:cNvGrpSpPr/>
          <p:nvPr/>
        </p:nvGrpSpPr>
        <p:grpSpPr>
          <a:xfrm>
            <a:off x="5664154" y="3576208"/>
            <a:ext cx="552926" cy="99751"/>
            <a:chOff x="1287" y="2524"/>
            <a:chExt cx="351" cy="59"/>
          </a:xfrm>
        </p:grpSpPr>
        <p:sp>
          <p:nvSpPr>
            <p:cNvPr id="5532" name="Google Shape;5532;p53"/>
            <p:cNvSpPr/>
            <p:nvPr/>
          </p:nvSpPr>
          <p:spPr>
            <a:xfrm>
              <a:off x="1287" y="2524"/>
              <a:ext cx="300" cy="0"/>
            </a:xfrm>
            <a:prstGeom prst="rect">
              <a:avLst/>
            </a:prstGeom>
            <a:solidFill>
              <a:srgbClr val="C96B7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3" name="Google Shape;5533;p53"/>
            <p:cNvSpPr/>
            <p:nvPr/>
          </p:nvSpPr>
          <p:spPr>
            <a:xfrm>
              <a:off x="1338" y="2537"/>
              <a:ext cx="300" cy="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4" name="Google Shape;5534;p53"/>
            <p:cNvSpPr/>
            <p:nvPr/>
          </p:nvSpPr>
          <p:spPr>
            <a:xfrm>
              <a:off x="1503" y="2582"/>
              <a:ext cx="0" cy="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5" name="Google Shape;5535;p53"/>
            <p:cNvSpPr/>
            <p:nvPr/>
          </p:nvSpPr>
          <p:spPr>
            <a:xfrm>
              <a:off x="1298" y="2583"/>
              <a:ext cx="0" cy="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36" name="Google Shape;5536;p53"/>
          <p:cNvCxnSpPr/>
          <p:nvPr/>
        </p:nvCxnSpPr>
        <p:spPr>
          <a:xfrm rot="10800000">
            <a:off x="6271373" y="3404758"/>
            <a:ext cx="457200" cy="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7" name="Google Shape;5537;p53"/>
          <p:cNvCxnSpPr/>
          <p:nvPr/>
        </p:nvCxnSpPr>
        <p:spPr>
          <a:xfrm>
            <a:off x="6440442" y="3723845"/>
            <a:ext cx="0" cy="766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38" name="Google Shape;5538;p53"/>
          <p:cNvCxnSpPr/>
          <p:nvPr/>
        </p:nvCxnSpPr>
        <p:spPr>
          <a:xfrm rot="10800000">
            <a:off x="6458301" y="4098892"/>
            <a:ext cx="457200" cy="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39" name="Google Shape;5539;p53"/>
          <p:cNvSpPr txBox="1"/>
          <p:nvPr/>
        </p:nvSpPr>
        <p:spPr>
          <a:xfrm>
            <a:off x="4143726" y="3165442"/>
            <a:ext cx="688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Font typeface="Arial"/>
              <a:buNone/>
            </a:pPr>
            <a:r>
              <a:rPr lang="en" sz="1500" b="0" i="1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socket</a:t>
            </a:r>
            <a:endParaRPr sz="1100"/>
          </a:p>
        </p:txBody>
      </p:sp>
      <p:cxnSp>
        <p:nvCxnSpPr>
          <p:cNvPr id="5540" name="Google Shape;5540;p53"/>
          <p:cNvCxnSpPr/>
          <p:nvPr/>
        </p:nvCxnSpPr>
        <p:spPr>
          <a:xfrm rot="10800000" flipH="1">
            <a:off x="3396013" y="3315592"/>
            <a:ext cx="726300" cy="326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41" name="Google Shape;5541;p53"/>
          <p:cNvCxnSpPr/>
          <p:nvPr/>
        </p:nvCxnSpPr>
        <p:spPr>
          <a:xfrm rot="10800000">
            <a:off x="4847367" y="3307258"/>
            <a:ext cx="726300" cy="3261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542" name="Google Shape;5542;p53"/>
          <p:cNvGrpSpPr/>
          <p:nvPr/>
        </p:nvGrpSpPr>
        <p:grpSpPr>
          <a:xfrm>
            <a:off x="1738663" y="4106036"/>
            <a:ext cx="539354" cy="579857"/>
            <a:chOff x="-44" y="1473"/>
            <a:chExt cx="981" cy="1105"/>
          </a:xfrm>
        </p:grpSpPr>
        <p:pic>
          <p:nvPicPr>
            <p:cNvPr id="5543" name="Google Shape;5543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4" name="Google Shape;5544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45" name="Google Shape;5545;p53"/>
          <p:cNvGrpSpPr/>
          <p:nvPr/>
        </p:nvGrpSpPr>
        <p:grpSpPr>
          <a:xfrm flipH="1">
            <a:off x="6846345" y="4328495"/>
            <a:ext cx="539354" cy="579856"/>
            <a:chOff x="-44" y="1473"/>
            <a:chExt cx="981" cy="1105"/>
          </a:xfrm>
        </p:grpSpPr>
        <p:pic>
          <p:nvPicPr>
            <p:cNvPr id="5546" name="Google Shape;5546;p53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7" name="Google Shape;5547;p53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3" name="Google Shape;5553;p54"/>
          <p:cNvSpPr txBox="1">
            <a:spLocks noGrp="1"/>
          </p:cNvSpPr>
          <p:nvPr>
            <p:ph type="title"/>
          </p:nvPr>
        </p:nvSpPr>
        <p:spPr>
          <a:xfrm>
            <a:off x="599018" y="216994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Addressing processes</a:t>
            </a:r>
            <a:endParaRPr sz="3300"/>
          </a:p>
        </p:txBody>
      </p:sp>
      <p:sp>
        <p:nvSpPr>
          <p:cNvPr id="5554" name="Google Shape;5554;p54"/>
          <p:cNvSpPr txBox="1"/>
          <p:nvPr/>
        </p:nvSpPr>
        <p:spPr>
          <a:xfrm>
            <a:off x="521326" y="1098672"/>
            <a:ext cx="37233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receive messages, process  must have </a:t>
            </a: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identifier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device has unique 32-bit IP address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 u="sng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does  IP address of host on which process runs suffice for identifying the process?</a:t>
            </a:r>
            <a:endParaRPr sz="1100"/>
          </a:p>
        </p:txBody>
      </p:sp>
      <p:sp>
        <p:nvSpPr>
          <p:cNvPr id="5555" name="Google Shape;5555;p54"/>
          <p:cNvSpPr txBox="1"/>
          <p:nvPr/>
        </p:nvSpPr>
        <p:spPr>
          <a:xfrm>
            <a:off x="4542368" y="1098672"/>
            <a:ext cx="4179900" cy="3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identifier</a:t>
            </a:r>
            <a:r>
              <a:rPr lang="en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includes both </a:t>
            </a: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IP address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" sz="21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port numbers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associated with process on host.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 port numbers: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server: 80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mail server: 25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send HTTP message to gaia.cs.umass.edu web server: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IP address:</a:t>
            </a:r>
            <a:r>
              <a:rPr lang="en" sz="1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128.119.245.12</a:t>
            </a:r>
            <a:endParaRPr sz="110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port number:</a:t>
            </a:r>
            <a:r>
              <a:rPr lang="en" sz="1800" b="0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shortly…</a:t>
            </a:r>
            <a:endParaRPr sz="1100"/>
          </a:p>
        </p:txBody>
      </p:sp>
      <p:sp>
        <p:nvSpPr>
          <p:cNvPr id="5556" name="Google Shape;5556;p54"/>
          <p:cNvSpPr/>
          <p:nvPr/>
        </p:nvSpPr>
        <p:spPr>
          <a:xfrm>
            <a:off x="421714" y="3380275"/>
            <a:ext cx="32358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558800" marR="0" lvl="1" indent="-2095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Char char="▪"/>
            </a:pPr>
            <a:r>
              <a:rPr lang="en" sz="2100" b="0" i="1" u="sng" strike="noStrike" cap="non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A:</a:t>
            </a: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no, </a:t>
            </a:r>
            <a:r>
              <a:rPr lang="en" sz="21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</a:t>
            </a: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processes can be running on same host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2" name="Google Shape;5562;p55"/>
          <p:cNvSpPr txBox="1">
            <a:spLocks noGrp="1"/>
          </p:cNvSpPr>
          <p:nvPr>
            <p:ph type="title"/>
          </p:nvPr>
        </p:nvSpPr>
        <p:spPr>
          <a:xfrm>
            <a:off x="599018" y="216994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Internet </a:t>
            </a:r>
            <a:r>
              <a:rPr lang="en"/>
              <a:t>t</a:t>
            </a:r>
            <a:r>
              <a:rPr lang="en" sz="3300"/>
              <a:t>ransport protocols services</a:t>
            </a:r>
            <a:endParaRPr sz="3300"/>
          </a:p>
        </p:txBody>
      </p:sp>
      <p:sp>
        <p:nvSpPr>
          <p:cNvPr id="5563" name="Google Shape;5563;p55"/>
          <p:cNvSpPr txBox="1"/>
          <p:nvPr/>
        </p:nvSpPr>
        <p:spPr>
          <a:xfrm>
            <a:off x="564990" y="1037932"/>
            <a:ext cx="4512000" cy="37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" sz="2400" i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TCP service: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reliable transport</a:t>
            </a:r>
            <a:r>
              <a:rPr lang="en" sz="2100" i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between sending and receiving process</a:t>
            </a:r>
            <a:endParaRPr sz="21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flow control: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sender won’t overwhelm receiver 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congestion control: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throttle sender when network overloaded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does not provide: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timing, minimum throughput guarantee, security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connection-oriented: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setup required between client and server processes</a:t>
            </a:r>
            <a:endParaRPr sz="1100"/>
          </a:p>
          <a:p>
            <a:pPr marL="266700" marR="0" lvl="0" indent="-38100" algn="l" rtl="0">
              <a:lnSpc>
                <a:spcPct val="75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4" name="Google Shape;5564;p55"/>
          <p:cNvSpPr txBox="1"/>
          <p:nvPr/>
        </p:nvSpPr>
        <p:spPr>
          <a:xfrm>
            <a:off x="5193068" y="1046725"/>
            <a:ext cx="37791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" sz="2400" i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UDP service:</a:t>
            </a:r>
            <a:endParaRPr sz="1100"/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unreliable data transfer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between sending and receiving process</a:t>
            </a:r>
            <a:endParaRPr sz="1100"/>
          </a:p>
          <a:p>
            <a:pPr marL="1778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does not provide: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reliability, flow control, congestion control, timing, throughput guarantee, security, or connection setup.</a:t>
            </a:r>
            <a:endParaRPr sz="1100"/>
          </a:p>
        </p:txBody>
      </p:sp>
      <p:sp>
        <p:nvSpPr>
          <p:cNvPr id="5565" name="Google Shape;5565;p55"/>
          <p:cNvSpPr txBox="1"/>
          <p:nvPr/>
        </p:nvSpPr>
        <p:spPr>
          <a:xfrm>
            <a:off x="5487541" y="4041649"/>
            <a:ext cx="2738400" cy="9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r>
              <a:rPr lang="en" sz="2100" u="sng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Q: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why bother?  </a:t>
            </a:r>
            <a:r>
              <a:rPr lang="en" sz="21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there a UDP?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/>
        </p:nvSpPr>
        <p:spPr>
          <a:xfrm>
            <a:off x="6892829" y="2609708"/>
            <a:ext cx="10239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endParaRPr sz="1100"/>
          </a:p>
        </p:txBody>
      </p:sp>
      <p:sp>
        <p:nvSpPr>
          <p:cNvPr id="101" name="Google Shape;101;p23"/>
          <p:cNvSpPr/>
          <p:nvPr/>
        </p:nvSpPr>
        <p:spPr>
          <a:xfrm>
            <a:off x="6937727" y="2644895"/>
            <a:ext cx="1168500" cy="4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599018" y="171778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The Internet: a “nuts and bolts” view</a:t>
            </a:r>
            <a:endParaRPr/>
          </a:p>
        </p:txBody>
      </p:sp>
      <p:grpSp>
        <p:nvGrpSpPr>
          <p:cNvPr id="103" name="Google Shape;103;p23"/>
          <p:cNvGrpSpPr/>
          <p:nvPr/>
        </p:nvGrpSpPr>
        <p:grpSpPr>
          <a:xfrm>
            <a:off x="5404013" y="1116346"/>
            <a:ext cx="3394063" cy="3694135"/>
            <a:chOff x="7268561" y="1458365"/>
            <a:chExt cx="4525417" cy="4925514"/>
          </a:xfrm>
        </p:grpSpPr>
        <p:sp>
          <p:nvSpPr>
            <p:cNvPr id="104" name="Google Shape;104;p23"/>
            <p:cNvSpPr/>
            <p:nvPr/>
          </p:nvSpPr>
          <p:spPr>
            <a:xfrm>
              <a:off x="9048399" y="3035682"/>
              <a:ext cx="1123614" cy="1336674"/>
            </a:xfrm>
            <a:custGeom>
              <a:avLst/>
              <a:gdLst/>
              <a:ahLst/>
              <a:cxnLst/>
              <a:rect l="l" t="t" r="r" b="b"/>
              <a:pathLst>
                <a:path w="1549812" h="1800235" extrusionOk="0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23"/>
            <p:cNvSpPr/>
            <p:nvPr/>
          </p:nvSpPr>
          <p:spPr>
            <a:xfrm>
              <a:off x="7337287" y="1795939"/>
              <a:ext cx="1736725" cy="1317705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" name="Google Shape;106;p23"/>
            <p:cNvGrpSpPr/>
            <p:nvPr/>
          </p:nvGrpSpPr>
          <p:grpSpPr>
            <a:xfrm>
              <a:off x="7268561" y="3259155"/>
              <a:ext cx="1339817" cy="1017624"/>
              <a:chOff x="2889" y="1631"/>
              <a:chExt cx="900" cy="810"/>
            </a:xfrm>
          </p:grpSpPr>
          <p:sp>
            <p:nvSpPr>
              <p:cNvPr id="107" name="Google Shape;107;p23"/>
              <p:cNvSpPr/>
              <p:nvPr/>
            </p:nvSpPr>
            <p:spPr>
              <a:xfrm>
                <a:off x="3046" y="1841"/>
                <a:ext cx="600" cy="600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 b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3"/>
              <p:cNvSpPr/>
              <p:nvPr/>
            </p:nvSpPr>
            <p:spPr>
              <a:xfrm>
                <a:off x="2889" y="1631"/>
                <a:ext cx="900" cy="300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 b="0" u="none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" name="Google Shape;109;p23"/>
            <p:cNvSpPr/>
            <p:nvPr/>
          </p:nvSpPr>
          <p:spPr>
            <a:xfrm>
              <a:off x="7775612" y="4653038"/>
              <a:ext cx="3079750" cy="1665288"/>
            </a:xfrm>
            <a:custGeom>
              <a:avLst/>
              <a:gdLst/>
              <a:ahLst/>
              <a:cxnLst/>
              <a:rect l="l" t="t" r="r" b="b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23"/>
            <p:cNvSpPr txBox="1"/>
            <p:nvPr/>
          </p:nvSpPr>
          <p:spPr>
            <a:xfrm>
              <a:off x="7742485" y="1458365"/>
              <a:ext cx="13395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None/>
              </a:pPr>
              <a:r>
                <a:rPr lang="en" sz="11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 sz="1100"/>
            </a:p>
          </p:txBody>
        </p:sp>
        <p:sp>
          <p:nvSpPr>
            <p:cNvPr id="111" name="Google Shape;111;p23"/>
            <p:cNvSpPr txBox="1"/>
            <p:nvPr/>
          </p:nvSpPr>
          <p:spPr>
            <a:xfrm>
              <a:off x="7394046" y="4161826"/>
              <a:ext cx="19557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None/>
              </a:pPr>
              <a:r>
                <a:rPr lang="en" sz="11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 sz="1100"/>
            </a:p>
          </p:txBody>
        </p:sp>
        <p:sp>
          <p:nvSpPr>
            <p:cNvPr id="112" name="Google Shape;112;p23"/>
            <p:cNvSpPr txBox="1"/>
            <p:nvPr/>
          </p:nvSpPr>
          <p:spPr>
            <a:xfrm>
              <a:off x="7370119" y="5749679"/>
              <a:ext cx="11952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None/>
              </a:pPr>
              <a:r>
                <a:rPr lang="en" sz="11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 sz="1100"/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None/>
              </a:pPr>
              <a:r>
                <a:rPr lang="en" sz="11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 sz="1100"/>
            </a:p>
          </p:txBody>
        </p:sp>
        <p:sp>
          <p:nvSpPr>
            <p:cNvPr id="113" name="Google Shape;113;p23"/>
            <p:cNvSpPr/>
            <p:nvPr/>
          </p:nvSpPr>
          <p:spPr>
            <a:xfrm>
              <a:off x="10285357" y="3149444"/>
              <a:ext cx="1274128" cy="1933312"/>
            </a:xfrm>
            <a:custGeom>
              <a:avLst/>
              <a:gdLst/>
              <a:ahLst/>
              <a:cxnLst/>
              <a:rect l="l" t="t" r="r" b="b"/>
              <a:pathLst>
                <a:path w="1447873" h="1952840" extrusionOk="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23"/>
            <p:cNvGrpSpPr/>
            <p:nvPr/>
          </p:nvGrpSpPr>
          <p:grpSpPr>
            <a:xfrm>
              <a:off x="10900660" y="3898006"/>
              <a:ext cx="687352" cy="721727"/>
              <a:chOff x="5203089" y="1751190"/>
              <a:chExt cx="858331" cy="662560"/>
            </a:xfrm>
          </p:grpSpPr>
          <p:sp>
            <p:nvSpPr>
              <p:cNvPr id="115" name="Google Shape;115;p23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23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7" name="Google Shape;117;p23"/>
              <p:cNvCxnSpPr/>
              <p:nvPr/>
            </p:nvCxnSpPr>
            <p:spPr>
              <a:xfrm rot="10800000" flipH="1">
                <a:off x="5270526" y="2029521"/>
                <a:ext cx="295200" cy="735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8" name="Google Shape;118;p23"/>
              <p:cNvCxnSpPr/>
              <p:nvPr/>
            </p:nvCxnSpPr>
            <p:spPr>
              <a:xfrm rot="10800000" flipH="1">
                <a:off x="5275406" y="2261662"/>
                <a:ext cx="290400" cy="168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19" name="Google Shape;119;p23"/>
              <p:cNvCxnSpPr/>
              <p:nvPr/>
            </p:nvCxnSpPr>
            <p:spPr>
              <a:xfrm rot="10800000" flipH="1">
                <a:off x="5275406" y="2151874"/>
                <a:ext cx="290400" cy="483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0" name="Google Shape;120;p23"/>
              <p:cNvCxnSpPr/>
              <p:nvPr/>
            </p:nvCxnSpPr>
            <p:spPr>
              <a:xfrm>
                <a:off x="5270094" y="2354086"/>
                <a:ext cx="295800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1" name="Google Shape;121;p23"/>
              <p:cNvCxnSpPr/>
              <p:nvPr/>
            </p:nvCxnSpPr>
            <p:spPr>
              <a:xfrm rot="10800000">
                <a:off x="5950242" y="1866873"/>
                <a:ext cx="0" cy="4653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2" name="Google Shape;122;p23"/>
              <p:cNvCxnSpPr/>
              <p:nvPr/>
            </p:nvCxnSpPr>
            <p:spPr>
              <a:xfrm>
                <a:off x="5628589" y="1936750"/>
                <a:ext cx="0" cy="477000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123" name="Google Shape;123;p23"/>
            <p:cNvGrpSpPr/>
            <p:nvPr/>
          </p:nvGrpSpPr>
          <p:grpSpPr>
            <a:xfrm>
              <a:off x="10834617" y="3163992"/>
              <a:ext cx="594652" cy="648447"/>
              <a:chOff x="5203089" y="1751190"/>
              <a:chExt cx="858331" cy="662560"/>
            </a:xfrm>
          </p:grpSpPr>
          <p:sp>
            <p:nvSpPr>
              <p:cNvPr id="124" name="Google Shape;124;p23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23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26" name="Google Shape;126;p23"/>
              <p:cNvCxnSpPr/>
              <p:nvPr/>
            </p:nvCxnSpPr>
            <p:spPr>
              <a:xfrm rot="10800000" flipH="1">
                <a:off x="5270526" y="2029521"/>
                <a:ext cx="295200" cy="735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7" name="Google Shape;127;p23"/>
              <p:cNvCxnSpPr/>
              <p:nvPr/>
            </p:nvCxnSpPr>
            <p:spPr>
              <a:xfrm rot="10800000" flipH="1">
                <a:off x="5275406" y="2261662"/>
                <a:ext cx="290400" cy="168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8" name="Google Shape;128;p23"/>
              <p:cNvCxnSpPr/>
              <p:nvPr/>
            </p:nvCxnSpPr>
            <p:spPr>
              <a:xfrm rot="10800000" flipH="1">
                <a:off x="5275406" y="2151874"/>
                <a:ext cx="290400" cy="483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29" name="Google Shape;129;p23"/>
              <p:cNvCxnSpPr/>
              <p:nvPr/>
            </p:nvCxnSpPr>
            <p:spPr>
              <a:xfrm>
                <a:off x="5270094" y="2354086"/>
                <a:ext cx="295800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0" name="Google Shape;130;p23"/>
              <p:cNvCxnSpPr/>
              <p:nvPr/>
            </p:nvCxnSpPr>
            <p:spPr>
              <a:xfrm rot="10800000">
                <a:off x="5950242" y="1866873"/>
                <a:ext cx="0" cy="4653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31" name="Google Shape;131;p23"/>
              <p:cNvCxnSpPr/>
              <p:nvPr/>
            </p:nvCxnSpPr>
            <p:spPr>
              <a:xfrm>
                <a:off x="5628589" y="1936750"/>
                <a:ext cx="0" cy="477000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132" name="Google Shape;132;p23"/>
            <p:cNvSpPr/>
            <p:nvPr/>
          </p:nvSpPr>
          <p:spPr>
            <a:xfrm>
              <a:off x="9604024" y="1751946"/>
              <a:ext cx="1499440" cy="1387700"/>
            </a:xfrm>
            <a:custGeom>
              <a:avLst/>
              <a:gdLst/>
              <a:ahLst/>
              <a:cxnLst/>
              <a:rect l="l" t="t" r="r" b="b"/>
              <a:pathLst>
                <a:path w="1634267" h="1796376" extrusionOk="0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3"/>
            <p:cNvSpPr txBox="1"/>
            <p:nvPr/>
          </p:nvSpPr>
          <p:spPr>
            <a:xfrm>
              <a:off x="9490412" y="1821099"/>
              <a:ext cx="17250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 sz="1100"/>
            </a:p>
          </p:txBody>
        </p:sp>
        <p:sp>
          <p:nvSpPr>
            <p:cNvPr id="134" name="Google Shape;134;p23"/>
            <p:cNvSpPr/>
            <p:nvPr/>
          </p:nvSpPr>
          <p:spPr>
            <a:xfrm>
              <a:off x="9342279" y="3647812"/>
              <a:ext cx="305700" cy="197700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3"/>
            <p:cNvSpPr txBox="1"/>
            <p:nvPr/>
          </p:nvSpPr>
          <p:spPr>
            <a:xfrm>
              <a:off x="8829373" y="3417823"/>
              <a:ext cx="10407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 sz="1100"/>
            </a:p>
          </p:txBody>
        </p:sp>
        <p:sp>
          <p:nvSpPr>
            <p:cNvPr id="136" name="Google Shape;136;p23"/>
            <p:cNvSpPr txBox="1"/>
            <p:nvPr/>
          </p:nvSpPr>
          <p:spPr>
            <a:xfrm>
              <a:off x="10980978" y="4647841"/>
              <a:ext cx="8130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 sz="1100"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100"/>
            </a:p>
          </p:txBody>
        </p:sp>
        <p:sp>
          <p:nvSpPr>
            <p:cNvPr id="137" name="Google Shape;137;p23"/>
            <p:cNvSpPr txBox="1"/>
            <p:nvPr/>
          </p:nvSpPr>
          <p:spPr>
            <a:xfrm>
              <a:off x="10126229" y="4198152"/>
              <a:ext cx="8430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 sz="1100"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 sz="1100"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" name="Google Shape;138;p23"/>
          <p:cNvGrpSpPr/>
          <p:nvPr/>
        </p:nvGrpSpPr>
        <p:grpSpPr>
          <a:xfrm>
            <a:off x="973544" y="2351243"/>
            <a:ext cx="4217328" cy="978750"/>
            <a:chOff x="1298058" y="3209940"/>
            <a:chExt cx="5623103" cy="1305000"/>
          </a:xfrm>
        </p:grpSpPr>
        <p:sp>
          <p:nvSpPr>
            <p:cNvPr id="139" name="Google Shape;139;p23"/>
            <p:cNvSpPr txBox="1"/>
            <p:nvPr/>
          </p:nvSpPr>
          <p:spPr>
            <a:xfrm>
              <a:off x="3142962" y="3209940"/>
              <a:ext cx="3778200" cy="130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1800"/>
                <a:buFont typeface="Noto Sans Symbols"/>
                <a:buNone/>
              </a:pPr>
              <a:r>
                <a:rPr lang="en" sz="1800" b="0" i="1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Packet switches</a:t>
              </a:r>
              <a:r>
                <a:rPr lang="en" sz="18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forward packets (chunks of data)</a:t>
              </a:r>
              <a:endParaRPr sz="1100"/>
            </a:p>
            <a:p>
              <a:pPr marL="254000" marR="0" lvl="1" indent="-1714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8"/>
                </a:buClr>
                <a:buSzPts val="1500"/>
                <a:buFont typeface="Noto Sans Symbols"/>
                <a:buChar char="▪"/>
              </a:pPr>
              <a:r>
                <a:rPr lang="en" sz="15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routers</a:t>
              </a:r>
              <a:r>
                <a:rPr lang="e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" sz="15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switches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0" name="Google Shape;140;p23"/>
            <p:cNvGrpSpPr/>
            <p:nvPr/>
          </p:nvGrpSpPr>
          <p:grpSpPr>
            <a:xfrm>
              <a:off x="1298058" y="3389742"/>
              <a:ext cx="1369852" cy="390548"/>
              <a:chOff x="1220407" y="3379687"/>
              <a:chExt cx="1447587" cy="400562"/>
            </a:xfrm>
          </p:grpSpPr>
          <p:grpSp>
            <p:nvGrpSpPr>
              <p:cNvPr id="141" name="Google Shape;141;p23"/>
              <p:cNvGrpSpPr/>
              <p:nvPr/>
            </p:nvGrpSpPr>
            <p:grpSpPr>
              <a:xfrm>
                <a:off x="1220407" y="3403741"/>
                <a:ext cx="612413" cy="337824"/>
                <a:chOff x="7493876" y="2774731"/>
                <a:chExt cx="1490420" cy="890885"/>
              </a:xfrm>
            </p:grpSpPr>
            <p:sp>
              <p:nvSpPr>
                <p:cNvPr id="142" name="Google Shape;142;p23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143" name="Google Shape;143;p23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144" name="Google Shape;144;p23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145" name="Google Shape;145;p23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6" name="Google Shape;146;p23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7" name="Google Shape;147;p23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48" name="Google Shape;148;p23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49" name="Google Shape;149;p23"/>
              <p:cNvGrpSpPr/>
              <p:nvPr/>
            </p:nvGrpSpPr>
            <p:grpSpPr>
              <a:xfrm>
                <a:off x="2172847" y="3379687"/>
                <a:ext cx="495148" cy="400562"/>
                <a:chOff x="3668110" y="2448910"/>
                <a:chExt cx="3794234" cy="2165199"/>
              </a:xfrm>
            </p:grpSpPr>
            <p:sp>
              <p:nvSpPr>
                <p:cNvPr id="150" name="Google Shape;150;p23"/>
                <p:cNvSpPr/>
                <p:nvPr/>
              </p:nvSpPr>
              <p:spPr>
                <a:xfrm>
                  <a:off x="3668110" y="3741409"/>
                  <a:ext cx="3780600" cy="872700"/>
                </a:xfrm>
                <a:prstGeom prst="rect">
                  <a:avLst/>
                </a:pr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rgbClr val="31538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23"/>
                <p:cNvSpPr/>
                <p:nvPr/>
              </p:nvSpPr>
              <p:spPr>
                <a:xfrm>
                  <a:off x="3678620" y="2448910"/>
                  <a:ext cx="3783724" cy="1324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83724" h="1324303" extrusionOk="0">
                      <a:moveTo>
                        <a:pt x="0" y="1313793"/>
                      </a:moveTo>
                      <a:lnTo>
                        <a:pt x="0" y="1313793"/>
                      </a:lnTo>
                      <a:lnTo>
                        <a:pt x="252248" y="0"/>
                      </a:lnTo>
                      <a:lnTo>
                        <a:pt x="3415862" y="21020"/>
                      </a:lnTo>
                      <a:lnTo>
                        <a:pt x="3783724" y="1324303"/>
                      </a:lnTo>
                      <a:lnTo>
                        <a:pt x="0" y="1313793"/>
                      </a:lnTo>
                      <a:close/>
                    </a:path>
                  </a:pathLst>
                </a:cu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52" name="Google Shape;152;p23"/>
                <p:cNvGrpSpPr/>
                <p:nvPr/>
              </p:nvGrpSpPr>
              <p:grpSpPr>
                <a:xfrm>
                  <a:off x="3941664" y="2603245"/>
                  <a:ext cx="3206977" cy="1060959"/>
                  <a:chOff x="7939341" y="3037317"/>
                  <a:chExt cx="899018" cy="352209"/>
                </a:xfrm>
              </p:grpSpPr>
              <p:sp>
                <p:nvSpPr>
                  <p:cNvPr id="153" name="Google Shape;153;p23"/>
                  <p:cNvSpPr/>
                  <p:nvPr/>
                </p:nvSpPr>
                <p:spPr>
                  <a:xfrm>
                    <a:off x="7964170" y="30373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4" name="Google Shape;154;p23"/>
                  <p:cNvSpPr/>
                  <p:nvPr/>
                </p:nvSpPr>
                <p:spPr>
                  <a:xfrm>
                    <a:off x="8519948" y="32067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" name="Google Shape;155;p23"/>
                  <p:cNvSpPr/>
                  <p:nvPr/>
                </p:nvSpPr>
                <p:spPr>
                  <a:xfrm>
                    <a:off x="7939341" y="32067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6" name="Google Shape;156;p23"/>
                  <p:cNvSpPr/>
                  <p:nvPr/>
                </p:nvSpPr>
                <p:spPr>
                  <a:xfrm>
                    <a:off x="8047413" y="31234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57" name="Google Shape;157;p23"/>
          <p:cNvGrpSpPr/>
          <p:nvPr/>
        </p:nvGrpSpPr>
        <p:grpSpPr>
          <a:xfrm>
            <a:off x="729636" y="2915679"/>
            <a:ext cx="4459729" cy="1495800"/>
            <a:chOff x="972848" y="3947532"/>
            <a:chExt cx="5946306" cy="1994400"/>
          </a:xfrm>
        </p:grpSpPr>
        <p:sp>
          <p:nvSpPr>
            <p:cNvPr id="158" name="Google Shape;158;p23"/>
            <p:cNvSpPr txBox="1"/>
            <p:nvPr/>
          </p:nvSpPr>
          <p:spPr>
            <a:xfrm>
              <a:off x="3140954" y="3947532"/>
              <a:ext cx="3778200" cy="199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E8A"/>
                </a:buClr>
                <a:buSzPts val="2100"/>
                <a:buFont typeface="Noto Sans Symbols"/>
                <a:buNone/>
              </a:pPr>
              <a:endParaRPr sz="21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000A8"/>
                </a:buClr>
                <a:buSzPts val="1800"/>
                <a:buFont typeface="Noto Sans Symbols"/>
                <a:buNone/>
              </a:pPr>
              <a:r>
                <a:rPr lang="en" sz="1800" b="0" i="1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Communication links</a:t>
              </a:r>
              <a:endParaRPr sz="1100"/>
            </a:p>
            <a:p>
              <a:pPr marL="254000" marR="0" lvl="1" indent="-1714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1500"/>
                <a:buFont typeface="Noto Sans Symbols"/>
                <a:buChar char="▪"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fiber, copper, radio, satellite</a:t>
              </a:r>
              <a:endParaRPr sz="1100"/>
            </a:p>
            <a:p>
              <a:pPr marL="254000" marR="0" lvl="1" indent="-1714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1500"/>
                <a:buFont typeface="Noto Sans Symbols"/>
                <a:buChar char="▪"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transmission rate: </a:t>
              </a:r>
              <a:r>
                <a:rPr lang="en" sz="15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bandwidth</a:t>
              </a:r>
              <a:br>
                <a:rPr lang="en" sz="15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9" name="Google Shape;159;p23"/>
            <p:cNvGrpSpPr/>
            <p:nvPr/>
          </p:nvGrpSpPr>
          <p:grpSpPr>
            <a:xfrm>
              <a:off x="2428229" y="4382136"/>
              <a:ext cx="457200" cy="733100"/>
              <a:chOff x="6061075" y="1844675"/>
              <a:chExt cx="457200" cy="733100"/>
            </a:xfrm>
          </p:grpSpPr>
          <p:cxnSp>
            <p:nvCxnSpPr>
              <p:cNvPr id="160" name="Google Shape;160;p23"/>
              <p:cNvCxnSpPr/>
              <p:nvPr/>
            </p:nvCxnSpPr>
            <p:spPr>
              <a:xfrm>
                <a:off x="6289675" y="2403475"/>
                <a:ext cx="228000" cy="17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61" name="Google Shape;161;p23"/>
              <p:cNvGrpSpPr/>
              <p:nvPr/>
            </p:nvGrpSpPr>
            <p:grpSpPr>
              <a:xfrm>
                <a:off x="6061075" y="1844675"/>
                <a:ext cx="457200" cy="588142"/>
                <a:chOff x="742" y="2409"/>
                <a:chExt cx="576" cy="820"/>
              </a:xfrm>
            </p:grpSpPr>
            <p:grpSp>
              <p:nvGrpSpPr>
                <p:cNvPr id="162" name="Google Shape;162;p23"/>
                <p:cNvGrpSpPr/>
                <p:nvPr/>
              </p:nvGrpSpPr>
              <p:grpSpPr>
                <a:xfrm>
                  <a:off x="745" y="2643"/>
                  <a:ext cx="550" cy="586"/>
                  <a:chOff x="3035" y="3288"/>
                  <a:chExt cx="600" cy="672"/>
                </a:xfrm>
              </p:grpSpPr>
              <p:cxnSp>
                <p:nvCxnSpPr>
                  <p:cNvPr id="163" name="Google Shape;163;p23"/>
                  <p:cNvCxnSpPr/>
                  <p:nvPr/>
                </p:nvCxnSpPr>
                <p:spPr>
                  <a:xfrm flipH="1">
                    <a:off x="3035" y="3288"/>
                    <a:ext cx="300" cy="6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4" name="Google Shape;164;p23"/>
                  <p:cNvCxnSpPr/>
                  <p:nvPr/>
                </p:nvCxnSpPr>
                <p:spPr>
                  <a:xfrm>
                    <a:off x="3335" y="3288"/>
                    <a:ext cx="300" cy="6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5" name="Google Shape;165;p23"/>
                  <p:cNvCxnSpPr/>
                  <p:nvPr/>
                </p:nvCxnSpPr>
                <p:spPr>
                  <a:xfrm>
                    <a:off x="3130" y="3957"/>
                    <a:ext cx="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6" name="Google Shape;166;p23"/>
                  <p:cNvCxnSpPr/>
                  <p:nvPr/>
                </p:nvCxnSpPr>
                <p:spPr>
                  <a:xfrm rot="10800000">
                    <a:off x="3240" y="3957"/>
                    <a:ext cx="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7" name="Google Shape;167;p23"/>
                  <p:cNvCxnSpPr/>
                  <p:nvPr/>
                </p:nvCxnSpPr>
                <p:spPr>
                  <a:xfrm>
                    <a:off x="3335" y="3303"/>
                    <a:ext cx="0" cy="6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8" name="Google Shape;168;p23"/>
                  <p:cNvCxnSpPr/>
                  <p:nvPr/>
                </p:nvCxnSpPr>
                <p:spPr>
                  <a:xfrm>
                    <a:off x="3130" y="3960"/>
                    <a:ext cx="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69" name="Google Shape;169;p23"/>
                  <p:cNvCxnSpPr/>
                  <p:nvPr/>
                </p:nvCxnSpPr>
                <p:spPr>
                  <a:xfrm rot="10800000">
                    <a:off x="3240" y="3957"/>
                    <a:ext cx="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0" name="Google Shape;170;p23"/>
                  <p:cNvCxnSpPr/>
                  <p:nvPr/>
                </p:nvCxnSpPr>
                <p:spPr>
                  <a:xfrm>
                    <a:off x="3217" y="3668"/>
                    <a:ext cx="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1" name="Google Shape;171;p23"/>
                  <p:cNvCxnSpPr/>
                  <p:nvPr/>
                </p:nvCxnSpPr>
                <p:spPr>
                  <a:xfrm>
                    <a:off x="3335" y="3723"/>
                    <a:ext cx="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2" name="Google Shape;172;p23"/>
                  <p:cNvCxnSpPr/>
                  <p:nvPr/>
                </p:nvCxnSpPr>
                <p:spPr>
                  <a:xfrm>
                    <a:off x="3178" y="3766"/>
                    <a:ext cx="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3" name="Google Shape;173;p23"/>
                  <p:cNvCxnSpPr/>
                  <p:nvPr/>
                </p:nvCxnSpPr>
                <p:spPr>
                  <a:xfrm>
                    <a:off x="3335" y="3847"/>
                    <a:ext cx="30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4" name="Google Shape;174;p23"/>
                  <p:cNvCxnSpPr/>
                  <p:nvPr/>
                </p:nvCxnSpPr>
                <p:spPr>
                  <a:xfrm>
                    <a:off x="3335" y="3594"/>
                    <a:ext cx="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5" name="Google Shape;175;p23"/>
                  <p:cNvCxnSpPr/>
                  <p:nvPr/>
                </p:nvCxnSpPr>
                <p:spPr>
                  <a:xfrm>
                    <a:off x="3335" y="3449"/>
                    <a:ext cx="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6" name="Google Shape;176;p23"/>
                  <p:cNvCxnSpPr/>
                  <p:nvPr/>
                </p:nvCxnSpPr>
                <p:spPr>
                  <a:xfrm>
                    <a:off x="3247" y="3558"/>
                    <a:ext cx="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7" name="Google Shape;177;p23"/>
                  <p:cNvCxnSpPr/>
                  <p:nvPr/>
                </p:nvCxnSpPr>
                <p:spPr>
                  <a:xfrm>
                    <a:off x="3289" y="3422"/>
                    <a:ext cx="0" cy="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pic>
              <p:nvPicPr>
                <p:cNvPr id="178" name="Google Shape;178;p23" descr="cell_tower_radiation copy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742" y="2409"/>
                  <a:ext cx="576" cy="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9" name="Google Shape;179;p23"/>
                <p:cNvSpPr/>
                <p:nvPr/>
              </p:nvSpPr>
              <p:spPr>
                <a:xfrm>
                  <a:off x="986" y="2597"/>
                  <a:ext cx="0" cy="0"/>
                </a:xfrm>
                <a:prstGeom prst="ellipse">
                  <a:avLst/>
                </a:prstGeom>
                <a:solidFill>
                  <a:schemeClr val="dk2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80" name="Google Shape;180;p23"/>
            <p:cNvGrpSpPr/>
            <p:nvPr/>
          </p:nvGrpSpPr>
          <p:grpSpPr>
            <a:xfrm>
              <a:off x="972848" y="4585926"/>
              <a:ext cx="452050" cy="316353"/>
              <a:chOff x="2967" y="478"/>
              <a:chExt cx="788" cy="625"/>
            </a:xfrm>
          </p:grpSpPr>
          <p:pic>
            <p:nvPicPr>
              <p:cNvPr id="181" name="Google Shape;181;p23" descr="access_point_stylized_sma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2" name="Google Shape;182;p23" descr="antenna_radiation_styliz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83" name="Google Shape;183;p23" descr="Image result for Ethernet cabl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56310" y="4560750"/>
              <a:ext cx="874495" cy="5133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23"/>
          <p:cNvGrpSpPr/>
          <p:nvPr/>
        </p:nvGrpSpPr>
        <p:grpSpPr>
          <a:xfrm>
            <a:off x="310160" y="988681"/>
            <a:ext cx="4963603" cy="1279125"/>
            <a:chOff x="413547" y="1318241"/>
            <a:chExt cx="6618137" cy="1705500"/>
          </a:xfrm>
        </p:grpSpPr>
        <p:sp>
          <p:nvSpPr>
            <p:cNvPr id="185" name="Google Shape;185;p23"/>
            <p:cNvSpPr txBox="1"/>
            <p:nvPr/>
          </p:nvSpPr>
          <p:spPr>
            <a:xfrm>
              <a:off x="3142484" y="1318241"/>
              <a:ext cx="3889200" cy="170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1800"/>
                <a:buFont typeface="Noto Sans Symbols"/>
                <a:buNone/>
              </a:pPr>
              <a:r>
                <a:rPr lang="en" sz="18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Billions of connected computing </a:t>
              </a:r>
              <a:r>
                <a:rPr lang="en" sz="1800" b="0" i="1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devices</a:t>
              </a:r>
              <a:r>
                <a:rPr lang="en" sz="1800" b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: </a:t>
              </a:r>
              <a:endParaRPr sz="1100"/>
            </a:p>
            <a:p>
              <a:pPr marL="254000" marR="0" lvl="1" indent="-171450" algn="l" rtl="0">
                <a:lnSpc>
                  <a:spcPct val="90000"/>
                </a:lnSpc>
                <a:spcBef>
                  <a:spcPts val="200"/>
                </a:spcBef>
                <a:spcAft>
                  <a:spcPts val="0"/>
                </a:spcAft>
                <a:buClr>
                  <a:srgbClr val="0000A3"/>
                </a:buClr>
                <a:buSzPts val="1500"/>
                <a:buFont typeface="Noto Sans Symbols"/>
                <a:buChar char="▪"/>
              </a:pPr>
              <a:r>
                <a:rPr lang="en" sz="15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hosts</a:t>
              </a:r>
              <a:r>
                <a:rPr lang="en" sz="1500" b="0" i="1" u="none" strike="noStrike" cap="none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" sz="15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= end systems </a:t>
              </a:r>
              <a:endParaRPr sz="1100"/>
            </a:p>
            <a:p>
              <a:pPr marL="254000" marR="0" lvl="1" indent="-1714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1500"/>
                <a:buFont typeface="Noto Sans Symbols"/>
                <a:buChar char="▪"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running </a:t>
              </a:r>
              <a:r>
                <a:rPr lang="en" sz="1500" b="0" i="1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 </a:t>
              </a:r>
              <a:r>
                <a:rPr lang="en" sz="1500" b="0" i="1" u="none" strike="noStrike" cap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apps </a:t>
              </a:r>
              <a:r>
                <a:rPr lang="e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Internet’s “edge”</a:t>
              </a:r>
              <a:endParaRPr sz="1100"/>
            </a:p>
          </p:txBody>
        </p:sp>
        <p:grpSp>
          <p:nvGrpSpPr>
            <p:cNvPr id="186" name="Google Shape;186;p23"/>
            <p:cNvGrpSpPr/>
            <p:nvPr/>
          </p:nvGrpSpPr>
          <p:grpSpPr>
            <a:xfrm>
              <a:off x="413547" y="1342255"/>
              <a:ext cx="2520491" cy="1345141"/>
              <a:chOff x="177500" y="1428035"/>
              <a:chExt cx="2679093" cy="1453107"/>
            </a:xfrm>
          </p:grpSpPr>
          <p:grpSp>
            <p:nvGrpSpPr>
              <p:cNvPr id="187" name="Google Shape;187;p23"/>
              <p:cNvGrpSpPr/>
              <p:nvPr/>
            </p:nvGrpSpPr>
            <p:grpSpPr>
              <a:xfrm>
                <a:off x="2228805" y="1490654"/>
                <a:ext cx="627788" cy="619364"/>
                <a:chOff x="877" y="1008"/>
                <a:chExt cx="2746" cy="2626"/>
              </a:xfrm>
            </p:grpSpPr>
            <p:pic>
              <p:nvPicPr>
                <p:cNvPr id="188" name="Google Shape;188;p23" descr="antenna_stylized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877" y="1008"/>
                  <a:ext cx="2725" cy="142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" name="Google Shape;189;p23" descr="laptop_keyboar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 rot="108963" flipH="1">
                  <a:off x="1009" y="2586"/>
                  <a:ext cx="2245" cy="10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0" name="Google Shape;190;p23"/>
                <p:cNvSpPr/>
                <p:nvPr/>
              </p:nvSpPr>
              <p:spPr>
                <a:xfrm>
                  <a:off x="1753" y="1603"/>
                  <a:ext cx="1804" cy="1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91" name="Google Shape;191;p23" descr="screen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1842" y="1637"/>
                  <a:ext cx="1642" cy="12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2" name="Google Shape;192;p23"/>
                <p:cNvSpPr/>
                <p:nvPr/>
              </p:nvSpPr>
              <p:spPr>
                <a:xfrm>
                  <a:off x="2082" y="1564"/>
                  <a:ext cx="1529" cy="2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3" name="Google Shape;193;p23"/>
                <p:cNvSpPr/>
                <p:nvPr/>
              </p:nvSpPr>
              <p:spPr>
                <a:xfrm>
                  <a:off x="1737" y="1562"/>
                  <a:ext cx="425" cy="1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4" name="Google Shape;194;p23"/>
                <p:cNvSpPr/>
                <p:nvPr/>
              </p:nvSpPr>
              <p:spPr>
                <a:xfrm>
                  <a:off x="3144" y="1745"/>
                  <a:ext cx="457" cy="1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5" name="Google Shape;195;p23"/>
                <p:cNvSpPr/>
                <p:nvPr/>
              </p:nvSpPr>
              <p:spPr>
                <a:xfrm>
                  <a:off x="1732" y="2534"/>
                  <a:ext cx="1678" cy="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6" name="Google Shape;196;p23"/>
                <p:cNvSpPr/>
                <p:nvPr/>
              </p:nvSpPr>
              <p:spPr>
                <a:xfrm>
                  <a:off x="3195" y="1755"/>
                  <a:ext cx="428" cy="1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97" name="Google Shape;197;p23"/>
                <p:cNvSpPr/>
                <p:nvPr/>
              </p:nvSpPr>
              <p:spPr>
                <a:xfrm>
                  <a:off x="1734" y="2587"/>
                  <a:ext cx="1496" cy="3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98" name="Google Shape;198;p23"/>
                <p:cNvGrpSpPr/>
                <p:nvPr/>
              </p:nvGrpSpPr>
              <p:grpSpPr>
                <a:xfrm>
                  <a:off x="1709" y="3008"/>
                  <a:ext cx="507" cy="234"/>
                  <a:chOff x="1740" y="2642"/>
                  <a:chExt cx="752" cy="327"/>
                </a:xfrm>
              </p:grpSpPr>
              <p:sp>
                <p:nvSpPr>
                  <p:cNvPr id="199" name="Google Shape;199;p23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0" name="Google Shape;200;p23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" name="Google Shape;201;p23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2" name="Google Shape;202;p23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3" name="Google Shape;203;p23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" name="Google Shape;204;p23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05" name="Google Shape;205;p23"/>
                <p:cNvSpPr/>
                <p:nvPr/>
              </p:nvSpPr>
              <p:spPr>
                <a:xfrm>
                  <a:off x="2577" y="3043"/>
                  <a:ext cx="614" cy="5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6" name="Google Shape;206;p23"/>
                <p:cNvSpPr/>
                <p:nvPr/>
              </p:nvSpPr>
              <p:spPr>
                <a:xfrm>
                  <a:off x="1010" y="3084"/>
                  <a:ext cx="1570" cy="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7" name="Google Shape;207;p23"/>
                <p:cNvSpPr/>
                <p:nvPr/>
              </p:nvSpPr>
              <p:spPr>
                <a:xfrm>
                  <a:off x="1011" y="2998"/>
                  <a:ext cx="17" cy="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8" name="Google Shape;208;p23"/>
                <p:cNvSpPr/>
                <p:nvPr/>
              </p:nvSpPr>
              <p:spPr>
                <a:xfrm>
                  <a:off x="1012" y="2611"/>
                  <a:ext cx="729" cy="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09" name="Google Shape;209;p23"/>
                <p:cNvSpPr/>
                <p:nvPr/>
              </p:nvSpPr>
              <p:spPr>
                <a:xfrm>
                  <a:off x="1061" y="3018"/>
                  <a:ext cx="1488" cy="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0" name="Google Shape;210;p23"/>
                <p:cNvSpPr/>
                <p:nvPr/>
              </p:nvSpPr>
              <p:spPr>
                <a:xfrm rot="10800000" flipH="1">
                  <a:off x="2549" y="2987"/>
                  <a:ext cx="608" cy="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11" name="Google Shape;211;p23"/>
              <p:cNvGrpSpPr/>
              <p:nvPr/>
            </p:nvGrpSpPr>
            <p:grpSpPr>
              <a:xfrm>
                <a:off x="1187669" y="1611378"/>
                <a:ext cx="511595" cy="419483"/>
                <a:chOff x="2751" y="1851"/>
                <a:chExt cx="462" cy="478"/>
              </a:xfrm>
            </p:grpSpPr>
            <p:pic>
              <p:nvPicPr>
                <p:cNvPr id="212" name="Google Shape;212;p23" descr="iphone_stylized_small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3" name="Google Shape;213;p23" descr="antenna_radiation_stylized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4" name="Google Shape;214;p23"/>
              <p:cNvGrpSpPr/>
              <p:nvPr/>
            </p:nvGrpSpPr>
            <p:grpSpPr>
              <a:xfrm>
                <a:off x="1346301" y="2111540"/>
                <a:ext cx="580007" cy="769601"/>
                <a:chOff x="7797061" y="3296104"/>
                <a:chExt cx="347997" cy="396620"/>
              </a:xfrm>
            </p:grpSpPr>
            <p:pic>
              <p:nvPicPr>
                <p:cNvPr id="215" name="Google Shape;215;p23" descr="fridge2.png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6" name="Google Shape;216;p23" descr="antenna_styliz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17" name="Google Shape;217;p23"/>
              <p:cNvGrpSpPr/>
              <p:nvPr/>
            </p:nvGrpSpPr>
            <p:grpSpPr>
              <a:xfrm>
                <a:off x="1018136" y="2414197"/>
                <a:ext cx="227524" cy="437082"/>
                <a:chOff x="4140" y="429"/>
                <a:chExt cx="1419" cy="2400"/>
              </a:xfrm>
            </p:grpSpPr>
            <p:sp>
              <p:nvSpPr>
                <p:cNvPr id="218" name="Google Shape;218;p23"/>
                <p:cNvSpPr/>
                <p:nvPr/>
              </p:nvSpPr>
              <p:spPr>
                <a:xfrm>
                  <a:off x="5268" y="433"/>
                  <a:ext cx="283" cy="2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" name="Google Shape;219;p23"/>
                <p:cNvSpPr/>
                <p:nvPr/>
              </p:nvSpPr>
              <p:spPr>
                <a:xfrm>
                  <a:off x="4210" y="429"/>
                  <a:ext cx="900" cy="2400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" name="Google Shape;220;p23"/>
                <p:cNvSpPr/>
                <p:nvPr/>
              </p:nvSpPr>
              <p:spPr>
                <a:xfrm>
                  <a:off x="5321" y="570"/>
                  <a:ext cx="169" cy="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" name="Google Shape;221;p23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2" name="Google Shape;222;p23"/>
                <p:cNvSpPr/>
                <p:nvPr/>
              </p:nvSpPr>
              <p:spPr>
                <a:xfrm>
                  <a:off x="4210" y="690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3" name="Google Shape;223;p23"/>
                <p:cNvGrpSpPr/>
                <p:nvPr/>
              </p:nvGrpSpPr>
              <p:grpSpPr>
                <a:xfrm>
                  <a:off x="4748" y="666"/>
                  <a:ext cx="490" cy="16"/>
                  <a:chOff x="613" y="2566"/>
                  <a:chExt cx="612" cy="15"/>
                </a:xfrm>
              </p:grpSpPr>
              <p:sp>
                <p:nvSpPr>
                  <p:cNvPr id="224" name="Google Shape;224;p23"/>
                  <p:cNvSpPr/>
                  <p:nvPr/>
                </p:nvSpPr>
                <p:spPr>
                  <a:xfrm>
                    <a:off x="613" y="256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5" name="Google Shape;225;p23"/>
                  <p:cNvSpPr/>
                  <p:nvPr/>
                </p:nvSpPr>
                <p:spPr>
                  <a:xfrm>
                    <a:off x="625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26" name="Google Shape;226;p23"/>
                <p:cNvSpPr/>
                <p:nvPr/>
              </p:nvSpPr>
              <p:spPr>
                <a:xfrm>
                  <a:off x="4220" y="1022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27" name="Google Shape;227;p23"/>
                <p:cNvGrpSpPr/>
                <p:nvPr/>
              </p:nvGrpSpPr>
              <p:grpSpPr>
                <a:xfrm>
                  <a:off x="4748" y="990"/>
                  <a:ext cx="491" cy="16"/>
                  <a:chOff x="615" y="2564"/>
                  <a:chExt cx="613" cy="17"/>
                </a:xfrm>
              </p:grpSpPr>
              <p:sp>
                <p:nvSpPr>
                  <p:cNvPr id="228" name="Google Shape;228;p23"/>
                  <p:cNvSpPr/>
                  <p:nvPr/>
                </p:nvSpPr>
                <p:spPr>
                  <a:xfrm>
                    <a:off x="615" y="2564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9" name="Google Shape;229;p23"/>
                  <p:cNvSpPr/>
                  <p:nvPr/>
                </p:nvSpPr>
                <p:spPr>
                  <a:xfrm>
                    <a:off x="628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0" name="Google Shape;230;p23"/>
                <p:cNvSpPr/>
                <p:nvPr/>
              </p:nvSpPr>
              <p:spPr>
                <a:xfrm>
                  <a:off x="4220" y="1354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" name="Google Shape;231;p23"/>
                <p:cNvSpPr/>
                <p:nvPr/>
              </p:nvSpPr>
              <p:spPr>
                <a:xfrm>
                  <a:off x="4230" y="1655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232" name="Google Shape;232;p23"/>
                <p:cNvGrpSpPr/>
                <p:nvPr/>
              </p:nvGrpSpPr>
              <p:grpSpPr>
                <a:xfrm>
                  <a:off x="4738" y="1646"/>
                  <a:ext cx="491" cy="0"/>
                  <a:chOff x="618" y="2586"/>
                  <a:chExt cx="612" cy="0"/>
                </a:xfrm>
              </p:grpSpPr>
              <p:sp>
                <p:nvSpPr>
                  <p:cNvPr id="233" name="Google Shape;233;p23"/>
                  <p:cNvSpPr/>
                  <p:nvPr/>
                </p:nvSpPr>
                <p:spPr>
                  <a:xfrm>
                    <a:off x="618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4" name="Google Shape;234;p23"/>
                  <p:cNvSpPr/>
                  <p:nvPr/>
                </p:nvSpPr>
                <p:spPr>
                  <a:xfrm>
                    <a:off x="630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5" name="Google Shape;235;p23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36" name="Google Shape;236;p23"/>
                <p:cNvGrpSpPr/>
                <p:nvPr/>
              </p:nvGrpSpPr>
              <p:grpSpPr>
                <a:xfrm>
                  <a:off x="4738" y="1330"/>
                  <a:ext cx="491" cy="16"/>
                  <a:chOff x="613" y="2571"/>
                  <a:chExt cx="612" cy="16"/>
                </a:xfrm>
              </p:grpSpPr>
              <p:sp>
                <p:nvSpPr>
                  <p:cNvPr id="237" name="Google Shape;237;p23"/>
                  <p:cNvSpPr/>
                  <p:nvPr/>
                </p:nvSpPr>
                <p:spPr>
                  <a:xfrm>
                    <a:off x="613" y="257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38" name="Google Shape;238;p23"/>
                  <p:cNvSpPr/>
                  <p:nvPr/>
                </p:nvSpPr>
                <p:spPr>
                  <a:xfrm>
                    <a:off x="625" y="2587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239" name="Google Shape;239;p23"/>
                <p:cNvSpPr/>
                <p:nvPr/>
              </p:nvSpPr>
              <p:spPr>
                <a:xfrm>
                  <a:off x="5246" y="429"/>
                  <a:ext cx="0" cy="2400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0" name="Google Shape;240;p23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23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23"/>
                <p:cNvSpPr/>
                <p:nvPr/>
              </p:nvSpPr>
              <p:spPr>
                <a:xfrm>
                  <a:off x="5515" y="2611"/>
                  <a:ext cx="0" cy="0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3" name="Google Shape;243;p23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23"/>
                <p:cNvSpPr/>
                <p:nvPr/>
              </p:nvSpPr>
              <p:spPr>
                <a:xfrm>
                  <a:off x="4140" y="2675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" name="Google Shape;245;p23"/>
                <p:cNvSpPr/>
                <p:nvPr/>
              </p:nvSpPr>
              <p:spPr>
                <a:xfrm>
                  <a:off x="4210" y="2714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" name="Google Shape;246;p23"/>
                <p:cNvSpPr/>
                <p:nvPr/>
              </p:nvSpPr>
              <p:spPr>
                <a:xfrm>
                  <a:off x="4309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7" name="Google Shape;247;p23"/>
                <p:cNvSpPr/>
                <p:nvPr/>
              </p:nvSpPr>
              <p:spPr>
                <a:xfrm>
                  <a:off x="4489" y="2382"/>
                  <a:ext cx="300" cy="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endParaRPr sz="1400" b="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8" name="Google Shape;248;p23"/>
                <p:cNvSpPr/>
                <p:nvPr/>
              </p:nvSpPr>
              <p:spPr>
                <a:xfrm>
                  <a:off x="4658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9" name="Google Shape;249;p23"/>
                <p:cNvSpPr/>
                <p:nvPr/>
              </p:nvSpPr>
              <p:spPr>
                <a:xfrm>
                  <a:off x="5067" y="1837"/>
                  <a:ext cx="0" cy="900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50" name="Google Shape;250;p23"/>
              <p:cNvGrpSpPr/>
              <p:nvPr/>
            </p:nvGrpSpPr>
            <p:grpSpPr>
              <a:xfrm>
                <a:off x="2053525" y="2245310"/>
                <a:ext cx="672585" cy="617360"/>
                <a:chOff x="5275406" y="2711455"/>
                <a:chExt cx="452949" cy="405517"/>
              </a:xfrm>
            </p:grpSpPr>
            <p:pic>
              <p:nvPicPr>
                <p:cNvPr id="251" name="Google Shape;251;p23" descr="server_rack.png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5537367" y="2770786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2" name="Google Shape;252;p23" descr="server_rack.png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5275406" y="2764002"/>
                  <a:ext cx="190988" cy="31336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3" name="Google Shape;253;p23" descr="server_rack.png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5385676" y="2711455"/>
                  <a:ext cx="247152" cy="40551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54" name="Google Shape;254;p23"/>
              <p:cNvGrpSpPr/>
              <p:nvPr/>
            </p:nvGrpSpPr>
            <p:grpSpPr>
              <a:xfrm flipH="1">
                <a:off x="618085" y="1595547"/>
                <a:ext cx="517401" cy="503932"/>
                <a:chOff x="2839" y="3501"/>
                <a:chExt cx="755" cy="803"/>
              </a:xfrm>
            </p:grpSpPr>
            <p:pic>
              <p:nvPicPr>
                <p:cNvPr id="255" name="Google Shape;255;p23" descr="desktop_computer_stylized_medium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56" name="Google Shape;256;p23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368" extrusionOk="0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7" name="Google Shape;257;p23"/>
              <p:cNvGrpSpPr/>
              <p:nvPr/>
            </p:nvGrpSpPr>
            <p:grpSpPr>
              <a:xfrm>
                <a:off x="1609043" y="1428035"/>
                <a:ext cx="748555" cy="712377"/>
                <a:chOff x="8631407" y="2290407"/>
                <a:chExt cx="530702" cy="478009"/>
              </a:xfrm>
            </p:grpSpPr>
            <p:pic>
              <p:nvPicPr>
                <p:cNvPr id="258" name="Google Shape;258;p23" descr="light2.png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59" name="Google Shape;259;p2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60" name="Google Shape;260;p23"/>
              <p:cNvGrpSpPr/>
              <p:nvPr/>
            </p:nvGrpSpPr>
            <p:grpSpPr>
              <a:xfrm>
                <a:off x="177500" y="2082690"/>
                <a:ext cx="849312" cy="226109"/>
                <a:chOff x="8493165" y="2029804"/>
                <a:chExt cx="849312" cy="226109"/>
              </a:xfrm>
            </p:grpSpPr>
            <p:pic>
              <p:nvPicPr>
                <p:cNvPr id="261" name="Google Shape;261;p23" descr="car_icon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62" name="Google Shape;262;p2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263" name="Google Shape;263;p23"/>
          <p:cNvGrpSpPr/>
          <p:nvPr/>
        </p:nvGrpSpPr>
        <p:grpSpPr>
          <a:xfrm>
            <a:off x="5671679" y="1595494"/>
            <a:ext cx="2684150" cy="2730213"/>
            <a:chOff x="7562238" y="2127325"/>
            <a:chExt cx="3578867" cy="3640284"/>
          </a:xfrm>
        </p:grpSpPr>
        <p:cxnSp>
          <p:nvCxnSpPr>
            <p:cNvPr id="264" name="Google Shape;264;p23"/>
            <p:cNvCxnSpPr/>
            <p:nvPr/>
          </p:nvCxnSpPr>
          <p:spPr>
            <a:xfrm rot="10800000">
              <a:off x="10559784" y="3580237"/>
              <a:ext cx="413100" cy="63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5" name="Google Shape;265;p23"/>
            <p:cNvCxnSpPr/>
            <p:nvPr/>
          </p:nvCxnSpPr>
          <p:spPr>
            <a:xfrm rot="10800000">
              <a:off x="10660801" y="3640759"/>
              <a:ext cx="345900" cy="7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23"/>
            <p:cNvCxnSpPr/>
            <p:nvPr/>
          </p:nvCxnSpPr>
          <p:spPr>
            <a:xfrm rot="10800000" flipH="1">
              <a:off x="10636897" y="3633361"/>
              <a:ext cx="336000" cy="3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23"/>
            <p:cNvCxnSpPr/>
            <p:nvPr/>
          </p:nvCxnSpPr>
          <p:spPr>
            <a:xfrm rot="10800000">
              <a:off x="10570775" y="3594944"/>
              <a:ext cx="0" cy="485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23"/>
            <p:cNvCxnSpPr/>
            <p:nvPr/>
          </p:nvCxnSpPr>
          <p:spPr>
            <a:xfrm rot="10800000">
              <a:off x="10550663" y="4071689"/>
              <a:ext cx="508500" cy="348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" name="Google Shape;269;p23"/>
            <p:cNvCxnSpPr/>
            <p:nvPr/>
          </p:nvCxnSpPr>
          <p:spPr>
            <a:xfrm rot="10800000">
              <a:off x="9895120" y="4087742"/>
              <a:ext cx="65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" name="Google Shape;270;p23"/>
            <p:cNvCxnSpPr/>
            <p:nvPr/>
          </p:nvCxnSpPr>
          <p:spPr>
            <a:xfrm rot="10800000">
              <a:off x="9219541" y="4087742"/>
              <a:ext cx="65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23"/>
            <p:cNvCxnSpPr/>
            <p:nvPr/>
          </p:nvCxnSpPr>
          <p:spPr>
            <a:xfrm flipH="1">
              <a:off x="9276792" y="3507672"/>
              <a:ext cx="382500" cy="51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2" name="Google Shape;272;p23"/>
            <p:cNvCxnSpPr/>
            <p:nvPr/>
          </p:nvCxnSpPr>
          <p:spPr>
            <a:xfrm>
              <a:off x="9733069" y="3507672"/>
              <a:ext cx="0" cy="54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3" name="Google Shape;273;p23"/>
            <p:cNvCxnSpPr/>
            <p:nvPr/>
          </p:nvCxnSpPr>
          <p:spPr>
            <a:xfrm>
              <a:off x="10137668" y="2754692"/>
              <a:ext cx="488100" cy="839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4" name="Google Shape;274;p23"/>
            <p:cNvCxnSpPr/>
            <p:nvPr/>
          </p:nvCxnSpPr>
          <p:spPr>
            <a:xfrm flipH="1">
              <a:off x="9798751" y="2695013"/>
              <a:ext cx="380400" cy="6948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275" name="Google Shape;275;p23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276" name="Google Shape;276;p23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277" name="Google Shape;277;p23"/>
                <p:cNvCxnSpPr/>
                <p:nvPr/>
              </p:nvCxnSpPr>
              <p:spPr>
                <a:xfrm rot="5400000" flipH="1">
                  <a:off x="9813653" y="5228573"/>
                  <a:ext cx="388200" cy="7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8" name="Google Shape;278;p23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79" name="Google Shape;279;p23"/>
                <p:cNvCxnSpPr/>
                <p:nvPr/>
              </p:nvCxnSpPr>
              <p:spPr>
                <a:xfrm>
                  <a:off x="9457042" y="4815390"/>
                  <a:ext cx="524400" cy="26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0" name="Google Shape;280;p23"/>
                <p:cNvCxnSpPr/>
                <p:nvPr/>
              </p:nvCxnSpPr>
              <p:spPr>
                <a:xfrm rot="10800000" flipH="1">
                  <a:off x="8874149" y="4815356"/>
                  <a:ext cx="569400" cy="2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1" name="Google Shape;281;p23"/>
                <p:cNvCxnSpPr/>
                <p:nvPr/>
              </p:nvCxnSpPr>
              <p:spPr>
                <a:xfrm>
                  <a:off x="8845827" y="5085749"/>
                  <a:ext cx="103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2" name="Google Shape;282;p23"/>
                <p:cNvCxnSpPr/>
                <p:nvPr/>
              </p:nvCxnSpPr>
              <p:spPr>
                <a:xfrm>
                  <a:off x="8234290" y="5094207"/>
                  <a:ext cx="226800" cy="12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3" name="Google Shape;283;p23"/>
                <p:cNvCxnSpPr/>
                <p:nvPr/>
              </p:nvCxnSpPr>
              <p:spPr>
                <a:xfrm rot="10800000" flipH="1">
                  <a:off x="7972450" y="5267443"/>
                  <a:ext cx="412800" cy="12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4" name="Google Shape;284;p23"/>
                <p:cNvCxnSpPr/>
                <p:nvPr/>
              </p:nvCxnSpPr>
              <p:spPr>
                <a:xfrm flipH="1">
                  <a:off x="8397880" y="5259125"/>
                  <a:ext cx="68100" cy="29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5" name="Google Shape;285;p23"/>
                <p:cNvCxnSpPr/>
                <p:nvPr/>
              </p:nvCxnSpPr>
              <p:spPr>
                <a:xfrm rot="10800000">
                  <a:off x="8512688" y="5284680"/>
                  <a:ext cx="280500" cy="27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" name="Google Shape;286;p23"/>
                <p:cNvCxnSpPr/>
                <p:nvPr/>
              </p:nvCxnSpPr>
              <p:spPr>
                <a:xfrm>
                  <a:off x="8512814" y="5234921"/>
                  <a:ext cx="914100" cy="468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" name="Google Shape;287;p23"/>
                <p:cNvCxnSpPr/>
                <p:nvPr/>
              </p:nvCxnSpPr>
              <p:spPr>
                <a:xfrm>
                  <a:off x="8271861" y="3806843"/>
                  <a:ext cx="0" cy="131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" name="Google Shape;288;p23"/>
                <p:cNvCxnSpPr/>
                <p:nvPr/>
              </p:nvCxnSpPr>
              <p:spPr>
                <a:xfrm rot="10800000" flipH="1">
                  <a:off x="7881336" y="4017855"/>
                  <a:ext cx="168300" cy="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" name="Google Shape;289;p23"/>
                <p:cNvCxnSpPr/>
                <p:nvPr/>
              </p:nvCxnSpPr>
              <p:spPr>
                <a:xfrm rot="5400000" flipH="1">
                  <a:off x="9909566" y="5560282"/>
                  <a:ext cx="366900" cy="1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0" name="Google Shape;290;p23"/>
                <p:cNvCxnSpPr/>
                <p:nvPr/>
              </p:nvCxnSpPr>
              <p:spPr>
                <a:xfrm rot="10800000" flipH="1">
                  <a:off x="8483508" y="5013306"/>
                  <a:ext cx="404100" cy="20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1" name="Google Shape;291;p23"/>
                <p:cNvCxnSpPr/>
                <p:nvPr/>
              </p:nvCxnSpPr>
              <p:spPr>
                <a:xfrm flipH="1">
                  <a:off x="10124785" y="2146305"/>
                  <a:ext cx="761400" cy="577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2" name="Google Shape;292;p23"/>
                <p:cNvCxnSpPr/>
                <p:nvPr/>
              </p:nvCxnSpPr>
              <p:spPr>
                <a:xfrm flipH="1">
                  <a:off x="10124788" y="2245186"/>
                  <a:ext cx="3900" cy="518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3" name="Google Shape;293;p23"/>
                <p:cNvCxnSpPr/>
                <p:nvPr/>
              </p:nvCxnSpPr>
              <p:spPr>
                <a:xfrm flipH="1">
                  <a:off x="10696178" y="2177379"/>
                  <a:ext cx="149400" cy="518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4" name="Google Shape;294;p23"/>
                <p:cNvCxnSpPr/>
                <p:nvPr/>
              </p:nvCxnSpPr>
              <p:spPr>
                <a:xfrm flipH="1">
                  <a:off x="10166332" y="2695840"/>
                  <a:ext cx="574200" cy="279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5" name="Google Shape;295;p23"/>
                <p:cNvCxnSpPr/>
                <p:nvPr/>
              </p:nvCxnSpPr>
              <p:spPr>
                <a:xfrm flipH="1">
                  <a:off x="10093514" y="2146305"/>
                  <a:ext cx="788700" cy="99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6" name="Google Shape;296;p23"/>
                <p:cNvCxnSpPr/>
                <p:nvPr/>
              </p:nvCxnSpPr>
              <p:spPr>
                <a:xfrm flipH="1">
                  <a:off x="10886188" y="2104198"/>
                  <a:ext cx="279000" cy="42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7" name="Google Shape;297;p23"/>
                <p:cNvCxnSpPr/>
                <p:nvPr/>
              </p:nvCxnSpPr>
              <p:spPr>
                <a:xfrm rot="10800000">
                  <a:off x="10706218" y="2695847"/>
                  <a:ext cx="353400" cy="67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8" name="Google Shape;298;p23"/>
                <p:cNvCxnSpPr/>
                <p:nvPr/>
              </p:nvCxnSpPr>
              <p:spPr>
                <a:xfrm flipH="1">
                  <a:off x="8793425" y="2245186"/>
                  <a:ext cx="1300200" cy="606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299" name="Google Shape;299;p23"/>
                <p:cNvCxnSpPr/>
                <p:nvPr/>
              </p:nvCxnSpPr>
              <p:spPr>
                <a:xfrm rot="10800000" flipH="1">
                  <a:off x="9402788" y="4090255"/>
                  <a:ext cx="429300" cy="70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00" name="Google Shape;300;p23"/>
                <p:cNvCxnSpPr/>
                <p:nvPr/>
              </p:nvCxnSpPr>
              <p:spPr>
                <a:xfrm rot="10800000" flipH="1">
                  <a:off x="8268637" y="4024204"/>
                  <a:ext cx="969000" cy="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301" name="Google Shape;301;p23" descr="antenna_radiation_stylized"/>
              <p:cNvPicPr preferRelativeResize="0"/>
              <p:nvPr/>
            </p:nvPicPr>
            <p:blipFill rotWithShape="1">
              <a:blip r:embed="rId19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2" name="Google Shape;302;p23" descr="antenna_radiation_styliz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3" name="Google Shape;303;p23" descr="cell_tower_radiation copy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04" name="Google Shape;304;p23"/>
              <p:cNvSpPr/>
              <p:nvPr/>
            </p:nvSpPr>
            <p:spPr>
              <a:xfrm>
                <a:off x="8174541" y="2292995"/>
                <a:ext cx="52500" cy="495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 b="0" u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5" name="Google Shape;305;p23"/>
          <p:cNvGrpSpPr/>
          <p:nvPr/>
        </p:nvGrpSpPr>
        <p:grpSpPr>
          <a:xfrm>
            <a:off x="5560554" y="1418934"/>
            <a:ext cx="3107921" cy="3228820"/>
            <a:chOff x="7432700" y="1830405"/>
            <a:chExt cx="4143895" cy="4305094"/>
          </a:xfrm>
        </p:grpSpPr>
        <p:grpSp>
          <p:nvGrpSpPr>
            <p:cNvPr id="306" name="Google Shape;306;p23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307" name="Google Shape;307;p23"/>
              <p:cNvGrpSpPr/>
              <p:nvPr/>
            </p:nvGrpSpPr>
            <p:grpSpPr>
              <a:xfrm>
                <a:off x="7743850" y="1830405"/>
                <a:ext cx="415925" cy="385801"/>
                <a:chOff x="2751" y="1851"/>
                <a:chExt cx="462" cy="478"/>
              </a:xfrm>
            </p:grpSpPr>
            <p:pic>
              <p:nvPicPr>
                <p:cNvPr id="308" name="Google Shape;308;p23" descr="iphone_stylized_small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09" name="Google Shape;309;p23" descr="antenna_radiation_stylized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10" name="Google Shape;310;p23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id="311" name="Google Shape;311;p2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12" name="Google Shape;312;p23" descr="laptop_keyboar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3" name="Google Shape;313;p23"/>
                <p:cNvSpPr/>
                <p:nvPr/>
              </p:nvSpPr>
              <p:spPr>
                <a:xfrm>
                  <a:off x="7603304" y="2420984"/>
                  <a:ext cx="351921" cy="208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14" name="Google Shape;314;p23" descr="screen"/>
                <p:cNvPicPr preferRelativeResize="0"/>
                <p:nvPr/>
              </p:nvPicPr>
              <p:blipFill rotWithShape="1">
                <a:blip r:embed="rId21">
                  <a:alphaModFix/>
                </a:blip>
                <a:srcRect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5" name="Google Shape;315;p23"/>
                <p:cNvSpPr/>
                <p:nvPr/>
              </p:nvSpPr>
              <p:spPr>
                <a:xfrm>
                  <a:off x="7667378" y="2414843"/>
                  <a:ext cx="298165" cy="38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6" name="Google Shape;316;p23"/>
                <p:cNvSpPr/>
                <p:nvPr/>
              </p:nvSpPr>
              <p:spPr>
                <a:xfrm>
                  <a:off x="7600188" y="2414528"/>
                  <a:ext cx="82769" cy="16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7" name="Google Shape;317;p23"/>
                <p:cNvSpPr/>
                <p:nvPr/>
              </p:nvSpPr>
              <p:spPr>
                <a:xfrm>
                  <a:off x="7874205" y="2443344"/>
                  <a:ext cx="89197" cy="186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8" name="Google Shape;318;p23"/>
                <p:cNvSpPr/>
                <p:nvPr/>
              </p:nvSpPr>
              <p:spPr>
                <a:xfrm>
                  <a:off x="7599214" y="2567582"/>
                  <a:ext cx="327186" cy="6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19" name="Google Shape;319;p23"/>
                <p:cNvSpPr/>
                <p:nvPr/>
              </p:nvSpPr>
              <p:spPr>
                <a:xfrm>
                  <a:off x="7884138" y="2444918"/>
                  <a:ext cx="83549" cy="18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0" name="Google Shape;320;p23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21" name="Google Shape;321;p23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322" name="Google Shape;322;p23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3" name="Google Shape;323;p23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4" name="Google Shape;324;p23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5" name="Google Shape;325;p23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6" name="Google Shape;326;p23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7" name="Google Shape;327;p23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8" name="Google Shape;328;p23"/>
                <p:cNvSpPr/>
                <p:nvPr/>
              </p:nvSpPr>
              <p:spPr>
                <a:xfrm>
                  <a:off x="7763780" y="2647731"/>
                  <a:ext cx="119577" cy="8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23"/>
                <p:cNvSpPr/>
                <p:nvPr/>
              </p:nvSpPr>
              <p:spPr>
                <a:xfrm>
                  <a:off x="7458602" y="2654187"/>
                  <a:ext cx="305954" cy="73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23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23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23"/>
                <p:cNvSpPr/>
                <p:nvPr/>
              </p:nvSpPr>
              <p:spPr>
                <a:xfrm>
                  <a:off x="7468535" y="2643795"/>
                  <a:ext cx="290180" cy="71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23"/>
                <p:cNvSpPr/>
                <p:nvPr/>
              </p:nvSpPr>
              <p:spPr>
                <a:xfrm rot="10800000" flipH="1">
                  <a:off x="7758327" y="2638756"/>
                  <a:ext cx="118409" cy="73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34" name="Google Shape;334;p23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335" name="Google Shape;335;p23" descr="light2.png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6" name="Google Shape;336;p2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37" name="Google Shape;337;p23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338" name="Google Shape;338;p23" descr="car_icon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39" name="Google Shape;339;p23" descr="antenna_stylized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40" name="Google Shape;340;p23"/>
            <p:cNvGrpSpPr/>
            <p:nvPr/>
          </p:nvGrpSpPr>
          <p:grpSpPr>
            <a:xfrm>
              <a:off x="7487144" y="3296104"/>
              <a:ext cx="857739" cy="583758"/>
              <a:chOff x="7487144" y="3296104"/>
              <a:chExt cx="857739" cy="583758"/>
            </a:xfrm>
          </p:grpSpPr>
          <p:grpSp>
            <p:nvGrpSpPr>
              <p:cNvPr id="341" name="Google Shape;341;p23"/>
              <p:cNvGrpSpPr/>
              <p:nvPr/>
            </p:nvGrpSpPr>
            <p:grpSpPr>
              <a:xfrm>
                <a:off x="7487144" y="3389820"/>
                <a:ext cx="350808" cy="310034"/>
                <a:chOff x="7487144" y="3389820"/>
                <a:chExt cx="350808" cy="310034"/>
              </a:xfrm>
            </p:grpSpPr>
            <p:pic>
              <p:nvPicPr>
                <p:cNvPr id="342" name="Google Shape;342;p23" descr="antenna_styliz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43" name="Google Shape;343;p23" descr="laptop_keyboar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 rot="109065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44" name="Google Shape;344;p23"/>
                <p:cNvSpPr/>
                <p:nvPr/>
              </p:nvSpPr>
              <p:spPr>
                <a:xfrm>
                  <a:off x="7599014" y="3459979"/>
                  <a:ext cx="230762" cy="155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45" name="Google Shape;345;p23" descr="screen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46" name="Google Shape;346;p23"/>
                <p:cNvSpPr/>
                <p:nvPr/>
              </p:nvSpPr>
              <p:spPr>
                <a:xfrm>
                  <a:off x="7641029" y="3455381"/>
                  <a:ext cx="195516" cy="2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23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23"/>
                <p:cNvSpPr/>
                <p:nvPr/>
              </p:nvSpPr>
              <p:spPr>
                <a:xfrm>
                  <a:off x="7776652" y="3476723"/>
                  <a:ext cx="58490" cy="139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23"/>
                <p:cNvSpPr/>
                <p:nvPr/>
              </p:nvSpPr>
              <p:spPr>
                <a:xfrm>
                  <a:off x="7596332" y="3569758"/>
                  <a:ext cx="214547" cy="4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23"/>
                <p:cNvSpPr/>
                <p:nvPr/>
              </p:nvSpPr>
              <p:spPr>
                <a:xfrm>
                  <a:off x="7783165" y="3477902"/>
                  <a:ext cx="54787" cy="139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23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352" name="Google Shape;352;p23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353" name="Google Shape;353;p23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4" name="Google Shape;354;p23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5" name="Google Shape;355;p23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6" name="Google Shape;356;p23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7" name="Google Shape;357;p23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58" name="Google Shape;358;p23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9" name="Google Shape;359;p23"/>
                <p:cNvSpPr/>
                <p:nvPr/>
              </p:nvSpPr>
              <p:spPr>
                <a:xfrm>
                  <a:off x="7704243" y="3629776"/>
                  <a:ext cx="78410" cy="6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0" name="Google Shape;360;p23"/>
                <p:cNvSpPr/>
                <p:nvPr/>
              </p:nvSpPr>
              <p:spPr>
                <a:xfrm>
                  <a:off x="7504129" y="3634611"/>
                  <a:ext cx="200623" cy="55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1" name="Google Shape;361;p23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2" name="Google Shape;362;p23"/>
                <p:cNvSpPr/>
                <p:nvPr/>
              </p:nvSpPr>
              <p:spPr>
                <a:xfrm>
                  <a:off x="7504384" y="3578837"/>
                  <a:ext cx="93224" cy="4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3" name="Google Shape;363;p23"/>
                <p:cNvSpPr/>
                <p:nvPr/>
              </p:nvSpPr>
              <p:spPr>
                <a:xfrm>
                  <a:off x="7510642" y="3626829"/>
                  <a:ext cx="190280" cy="5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64" name="Google Shape;364;p23"/>
                <p:cNvSpPr/>
                <p:nvPr/>
              </p:nvSpPr>
              <p:spPr>
                <a:xfrm rot="10800000" flipH="1">
                  <a:off x="7700668" y="3623056"/>
                  <a:ext cx="77644" cy="5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5" name="Google Shape;365;p23"/>
              <p:cNvGrpSpPr/>
              <p:nvPr/>
            </p:nvGrpSpPr>
            <p:grpSpPr>
              <a:xfrm flipH="1">
                <a:off x="7985584" y="3537823"/>
                <a:ext cx="359299" cy="342039"/>
                <a:chOff x="2839" y="3501"/>
                <a:chExt cx="755" cy="803"/>
              </a:xfrm>
            </p:grpSpPr>
            <p:pic>
              <p:nvPicPr>
                <p:cNvPr id="366" name="Google Shape;366;p23" descr="desktop_computer_stylized_medium"/>
                <p:cNvPicPr preferRelativeResize="0"/>
                <p:nvPr/>
              </p:nvPicPr>
              <p:blipFill rotWithShape="1">
                <a:blip r:embed="rId24">
                  <a:alphaModFix/>
                </a:blip>
                <a:srcRect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67" name="Google Shape;367;p23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368" extrusionOk="0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68" name="Google Shape;368;p23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369" name="Google Shape;369;p23" descr="fridge2.png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70" name="Google Shape;370;p23" descr="antenna_stylized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371" name="Google Shape;371;p23"/>
            <p:cNvGrpSpPr/>
            <p:nvPr/>
          </p:nvGrpSpPr>
          <p:grpSpPr>
            <a:xfrm>
              <a:off x="11058799" y="3399142"/>
              <a:ext cx="517796" cy="1212495"/>
              <a:chOff x="11058799" y="3399142"/>
              <a:chExt cx="517796" cy="1212495"/>
            </a:xfrm>
          </p:grpSpPr>
          <p:grpSp>
            <p:nvGrpSpPr>
              <p:cNvPr id="372" name="Google Shape;372;p23"/>
              <p:cNvGrpSpPr/>
              <p:nvPr/>
            </p:nvGrpSpPr>
            <p:grpSpPr>
              <a:xfrm>
                <a:off x="11086934" y="4159792"/>
                <a:ext cx="489661" cy="451846"/>
                <a:chOff x="5103720" y="2693474"/>
                <a:chExt cx="611465" cy="414804"/>
              </a:xfrm>
            </p:grpSpPr>
            <p:cxnSp>
              <p:nvCxnSpPr>
                <p:cNvPr id="373" name="Google Shape;373;p23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74" name="Google Shape;374;p23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375" name="Google Shape;375;p2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76" name="Google Shape;376;p2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77" name="Google Shape;377;p2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378" name="Google Shape;378;p23"/>
              <p:cNvGrpSpPr/>
              <p:nvPr/>
            </p:nvGrpSpPr>
            <p:grpSpPr>
              <a:xfrm>
                <a:off x="11058799" y="3399142"/>
                <a:ext cx="423623" cy="405968"/>
                <a:chOff x="5103720" y="2693474"/>
                <a:chExt cx="611465" cy="414804"/>
              </a:xfrm>
            </p:grpSpPr>
            <p:cxnSp>
              <p:nvCxnSpPr>
                <p:cNvPr id="379" name="Google Shape;379;p23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380" name="Google Shape;380;p23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381" name="Google Shape;381;p2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2" name="Google Shape;382;p2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383" name="Google Shape;383;p23" descr="server_rack.png"/>
                  <p:cNvPicPr preferRelativeResize="0"/>
                  <p:nvPr/>
                </p:nvPicPr>
                <p:blipFill rotWithShape="1">
                  <a:blip r:embed="rId14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384" name="Google Shape;384;p23"/>
            <p:cNvGrpSpPr/>
            <p:nvPr/>
          </p:nvGrpSpPr>
          <p:grpSpPr>
            <a:xfrm>
              <a:off x="7767607" y="4870841"/>
              <a:ext cx="2691375" cy="1264658"/>
              <a:chOff x="7767607" y="4870841"/>
              <a:chExt cx="2691375" cy="1264658"/>
            </a:xfrm>
          </p:grpSpPr>
          <p:grpSp>
            <p:nvGrpSpPr>
              <p:cNvPr id="385" name="Google Shape;385;p23"/>
              <p:cNvGrpSpPr/>
              <p:nvPr/>
            </p:nvGrpSpPr>
            <p:grpSpPr>
              <a:xfrm>
                <a:off x="10282541" y="5244631"/>
                <a:ext cx="176441" cy="331385"/>
                <a:chOff x="4140" y="429"/>
                <a:chExt cx="1419" cy="2400"/>
              </a:xfrm>
            </p:grpSpPr>
            <p:sp>
              <p:nvSpPr>
                <p:cNvPr id="386" name="Google Shape;386;p23"/>
                <p:cNvSpPr/>
                <p:nvPr/>
              </p:nvSpPr>
              <p:spPr>
                <a:xfrm>
                  <a:off x="5268" y="433"/>
                  <a:ext cx="283" cy="2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7" name="Google Shape;387;p23"/>
                <p:cNvSpPr/>
                <p:nvPr/>
              </p:nvSpPr>
              <p:spPr>
                <a:xfrm>
                  <a:off x="4210" y="429"/>
                  <a:ext cx="900" cy="2400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8" name="Google Shape;388;p23"/>
                <p:cNvSpPr/>
                <p:nvPr/>
              </p:nvSpPr>
              <p:spPr>
                <a:xfrm>
                  <a:off x="5321" y="570"/>
                  <a:ext cx="169" cy="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89" name="Google Shape;389;p23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90" name="Google Shape;390;p23"/>
                <p:cNvSpPr/>
                <p:nvPr/>
              </p:nvSpPr>
              <p:spPr>
                <a:xfrm>
                  <a:off x="4210" y="690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1" name="Google Shape;391;p23"/>
                <p:cNvGrpSpPr/>
                <p:nvPr/>
              </p:nvGrpSpPr>
              <p:grpSpPr>
                <a:xfrm>
                  <a:off x="4748" y="666"/>
                  <a:ext cx="490" cy="16"/>
                  <a:chOff x="613" y="2566"/>
                  <a:chExt cx="612" cy="15"/>
                </a:xfrm>
              </p:grpSpPr>
              <p:sp>
                <p:nvSpPr>
                  <p:cNvPr id="392" name="Google Shape;392;p23"/>
                  <p:cNvSpPr/>
                  <p:nvPr/>
                </p:nvSpPr>
                <p:spPr>
                  <a:xfrm>
                    <a:off x="613" y="256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3" name="Google Shape;393;p23"/>
                  <p:cNvSpPr/>
                  <p:nvPr/>
                </p:nvSpPr>
                <p:spPr>
                  <a:xfrm>
                    <a:off x="625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94" name="Google Shape;394;p23"/>
                <p:cNvSpPr/>
                <p:nvPr/>
              </p:nvSpPr>
              <p:spPr>
                <a:xfrm>
                  <a:off x="4220" y="1022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95" name="Google Shape;395;p23"/>
                <p:cNvGrpSpPr/>
                <p:nvPr/>
              </p:nvGrpSpPr>
              <p:grpSpPr>
                <a:xfrm>
                  <a:off x="4748" y="990"/>
                  <a:ext cx="491" cy="16"/>
                  <a:chOff x="615" y="2564"/>
                  <a:chExt cx="613" cy="17"/>
                </a:xfrm>
              </p:grpSpPr>
              <p:sp>
                <p:nvSpPr>
                  <p:cNvPr id="396" name="Google Shape;396;p23"/>
                  <p:cNvSpPr/>
                  <p:nvPr/>
                </p:nvSpPr>
                <p:spPr>
                  <a:xfrm>
                    <a:off x="615" y="2564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97" name="Google Shape;397;p23"/>
                  <p:cNvSpPr/>
                  <p:nvPr/>
                </p:nvSpPr>
                <p:spPr>
                  <a:xfrm>
                    <a:off x="628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98" name="Google Shape;398;p23"/>
                <p:cNvSpPr/>
                <p:nvPr/>
              </p:nvSpPr>
              <p:spPr>
                <a:xfrm>
                  <a:off x="4220" y="1354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9" name="Google Shape;399;p23"/>
                <p:cNvSpPr/>
                <p:nvPr/>
              </p:nvSpPr>
              <p:spPr>
                <a:xfrm>
                  <a:off x="4230" y="1655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0" name="Google Shape;400;p23"/>
                <p:cNvGrpSpPr/>
                <p:nvPr/>
              </p:nvGrpSpPr>
              <p:grpSpPr>
                <a:xfrm>
                  <a:off x="4738" y="1646"/>
                  <a:ext cx="491" cy="0"/>
                  <a:chOff x="618" y="2586"/>
                  <a:chExt cx="612" cy="0"/>
                </a:xfrm>
              </p:grpSpPr>
              <p:sp>
                <p:nvSpPr>
                  <p:cNvPr id="401" name="Google Shape;401;p23"/>
                  <p:cNvSpPr/>
                  <p:nvPr/>
                </p:nvSpPr>
                <p:spPr>
                  <a:xfrm>
                    <a:off x="618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2" name="Google Shape;402;p23"/>
                  <p:cNvSpPr/>
                  <p:nvPr/>
                </p:nvSpPr>
                <p:spPr>
                  <a:xfrm>
                    <a:off x="630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03" name="Google Shape;403;p23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04" name="Google Shape;404;p23"/>
                <p:cNvGrpSpPr/>
                <p:nvPr/>
              </p:nvGrpSpPr>
              <p:grpSpPr>
                <a:xfrm>
                  <a:off x="4738" y="1330"/>
                  <a:ext cx="491" cy="16"/>
                  <a:chOff x="613" y="2571"/>
                  <a:chExt cx="612" cy="16"/>
                </a:xfrm>
              </p:grpSpPr>
              <p:sp>
                <p:nvSpPr>
                  <p:cNvPr id="405" name="Google Shape;405;p23"/>
                  <p:cNvSpPr/>
                  <p:nvPr/>
                </p:nvSpPr>
                <p:spPr>
                  <a:xfrm>
                    <a:off x="613" y="257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06" name="Google Shape;406;p23"/>
                  <p:cNvSpPr/>
                  <p:nvPr/>
                </p:nvSpPr>
                <p:spPr>
                  <a:xfrm>
                    <a:off x="625" y="2587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07" name="Google Shape;407;p23"/>
                <p:cNvSpPr/>
                <p:nvPr/>
              </p:nvSpPr>
              <p:spPr>
                <a:xfrm>
                  <a:off x="5246" y="429"/>
                  <a:ext cx="0" cy="2400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8" name="Google Shape;408;p23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23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23"/>
                <p:cNvSpPr/>
                <p:nvPr/>
              </p:nvSpPr>
              <p:spPr>
                <a:xfrm>
                  <a:off x="5515" y="2611"/>
                  <a:ext cx="0" cy="0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1" name="Google Shape;411;p23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23"/>
                <p:cNvSpPr/>
                <p:nvPr/>
              </p:nvSpPr>
              <p:spPr>
                <a:xfrm>
                  <a:off x="4140" y="2675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3" name="Google Shape;413;p23"/>
                <p:cNvSpPr/>
                <p:nvPr/>
              </p:nvSpPr>
              <p:spPr>
                <a:xfrm>
                  <a:off x="4210" y="2714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4" name="Google Shape;414;p23"/>
                <p:cNvSpPr/>
                <p:nvPr/>
              </p:nvSpPr>
              <p:spPr>
                <a:xfrm>
                  <a:off x="4309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5" name="Google Shape;415;p23"/>
                <p:cNvSpPr/>
                <p:nvPr/>
              </p:nvSpPr>
              <p:spPr>
                <a:xfrm>
                  <a:off x="4489" y="2382"/>
                  <a:ext cx="300" cy="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endParaRPr sz="1400" b="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6" name="Google Shape;416;p23"/>
                <p:cNvSpPr/>
                <p:nvPr/>
              </p:nvSpPr>
              <p:spPr>
                <a:xfrm>
                  <a:off x="4658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7" name="Google Shape;417;p23"/>
                <p:cNvSpPr/>
                <p:nvPr/>
              </p:nvSpPr>
              <p:spPr>
                <a:xfrm>
                  <a:off x="5067" y="1837"/>
                  <a:ext cx="0" cy="900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18" name="Google Shape;418;p23"/>
              <p:cNvGrpSpPr/>
              <p:nvPr/>
            </p:nvGrpSpPr>
            <p:grpSpPr>
              <a:xfrm>
                <a:off x="7767607" y="4870841"/>
                <a:ext cx="2079957" cy="1264658"/>
                <a:chOff x="7767607" y="4870841"/>
                <a:chExt cx="2079957" cy="1264658"/>
              </a:xfrm>
            </p:grpSpPr>
            <p:grpSp>
              <p:nvGrpSpPr>
                <p:cNvPr id="419" name="Google Shape;419;p23"/>
                <p:cNvGrpSpPr/>
                <p:nvPr/>
              </p:nvGrpSpPr>
              <p:grpSpPr>
                <a:xfrm flipH="1">
                  <a:off x="7974481" y="4870841"/>
                  <a:ext cx="345630" cy="320312"/>
                  <a:chOff x="2839" y="3501"/>
                  <a:chExt cx="755" cy="803"/>
                </a:xfrm>
              </p:grpSpPr>
              <p:pic>
                <p:nvPicPr>
                  <p:cNvPr id="420" name="Google Shape;420;p23" descr="desktop_computer_stylized_medium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21" name="Google Shape;421;p2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22" name="Google Shape;422;p23"/>
                <p:cNvGrpSpPr/>
                <p:nvPr/>
              </p:nvGrpSpPr>
              <p:grpSpPr>
                <a:xfrm>
                  <a:off x="9195307" y="5823489"/>
                  <a:ext cx="310116" cy="312010"/>
                  <a:chOff x="877" y="1008"/>
                  <a:chExt cx="2746" cy="2626"/>
                </a:xfrm>
              </p:grpSpPr>
              <p:pic>
                <p:nvPicPr>
                  <p:cNvPr id="423" name="Google Shape;423;p23" descr="antenna_stylized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24" name="Google Shape;424;p23" descr="laptop_keyboard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/>
                  <a:stretch/>
                </p:blipFill>
                <p:spPr>
                  <a:xfrm rot="108963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25" name="Google Shape;425;p23"/>
                  <p:cNvSpPr/>
                  <p:nvPr/>
                </p:nvSpPr>
                <p:spPr>
                  <a:xfrm>
                    <a:off x="1753" y="1603"/>
                    <a:ext cx="1804" cy="1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426" name="Google Shape;426;p23" descr="screen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27" name="Google Shape;427;p23"/>
                  <p:cNvSpPr/>
                  <p:nvPr/>
                </p:nvSpPr>
                <p:spPr>
                  <a:xfrm>
                    <a:off x="2082" y="1564"/>
                    <a:ext cx="1529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8" name="Google Shape;428;p23"/>
                  <p:cNvSpPr/>
                  <p:nvPr/>
                </p:nvSpPr>
                <p:spPr>
                  <a:xfrm>
                    <a:off x="1737" y="1562"/>
                    <a:ext cx="425" cy="1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29" name="Google Shape;429;p23"/>
                  <p:cNvSpPr/>
                  <p:nvPr/>
                </p:nvSpPr>
                <p:spPr>
                  <a:xfrm>
                    <a:off x="3144" y="1745"/>
                    <a:ext cx="457" cy="1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0" name="Google Shape;430;p23"/>
                  <p:cNvSpPr/>
                  <p:nvPr/>
                </p:nvSpPr>
                <p:spPr>
                  <a:xfrm>
                    <a:off x="1732" y="2534"/>
                    <a:ext cx="1678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1" name="Google Shape;431;p23"/>
                  <p:cNvSpPr/>
                  <p:nvPr/>
                </p:nvSpPr>
                <p:spPr>
                  <a:xfrm>
                    <a:off x="3195" y="1755"/>
                    <a:ext cx="428" cy="11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32" name="Google Shape;432;p23"/>
                  <p:cNvSpPr/>
                  <p:nvPr/>
                </p:nvSpPr>
                <p:spPr>
                  <a:xfrm>
                    <a:off x="1734" y="2587"/>
                    <a:ext cx="1496" cy="3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33" name="Google Shape;433;p23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434" name="Google Shape;434;p23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5" name="Google Shape;435;p23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6" name="Google Shape;436;p23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7" name="Google Shape;437;p23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8" name="Google Shape;438;p23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39" name="Google Shape;439;p23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40" name="Google Shape;440;p23"/>
                  <p:cNvSpPr/>
                  <p:nvPr/>
                </p:nvSpPr>
                <p:spPr>
                  <a:xfrm>
                    <a:off x="2577" y="3043"/>
                    <a:ext cx="614" cy="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1" name="Google Shape;441;p23"/>
                  <p:cNvSpPr/>
                  <p:nvPr/>
                </p:nvSpPr>
                <p:spPr>
                  <a:xfrm>
                    <a:off x="1010" y="3084"/>
                    <a:ext cx="1570" cy="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2" name="Google Shape;442;p23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3" name="Google Shape;443;p23"/>
                  <p:cNvSpPr/>
                  <p:nvPr/>
                </p:nvSpPr>
                <p:spPr>
                  <a:xfrm>
                    <a:off x="1012" y="2611"/>
                    <a:ext cx="729" cy="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4" name="Google Shape;444;p23"/>
                  <p:cNvSpPr/>
                  <p:nvPr/>
                </p:nvSpPr>
                <p:spPr>
                  <a:xfrm>
                    <a:off x="1061" y="3018"/>
                    <a:ext cx="1488" cy="4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5" name="Google Shape;445;p23"/>
                  <p:cNvSpPr/>
                  <p:nvPr/>
                </p:nvSpPr>
                <p:spPr>
                  <a:xfrm rot="10800000" flipH="1">
                    <a:off x="2549" y="2987"/>
                    <a:ext cx="608" cy="4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6" name="Google Shape;446;p23"/>
                <p:cNvGrpSpPr/>
                <p:nvPr/>
              </p:nvGrpSpPr>
              <p:grpSpPr>
                <a:xfrm flipH="1">
                  <a:off x="7767607" y="5251740"/>
                  <a:ext cx="345630" cy="320312"/>
                  <a:chOff x="2839" y="3501"/>
                  <a:chExt cx="755" cy="803"/>
                </a:xfrm>
              </p:grpSpPr>
              <p:pic>
                <p:nvPicPr>
                  <p:cNvPr id="447" name="Google Shape;447;p23" descr="desktop_computer_stylized_medium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48" name="Google Shape;448;p2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49" name="Google Shape;449;p23"/>
                <p:cNvGrpSpPr/>
                <p:nvPr/>
              </p:nvGrpSpPr>
              <p:grpSpPr>
                <a:xfrm flipH="1">
                  <a:off x="8147535" y="5475337"/>
                  <a:ext cx="345630" cy="320312"/>
                  <a:chOff x="2839" y="3501"/>
                  <a:chExt cx="755" cy="803"/>
                </a:xfrm>
              </p:grpSpPr>
              <p:pic>
                <p:nvPicPr>
                  <p:cNvPr id="450" name="Google Shape;450;p23" descr="desktop_computer_stylized_medium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1" name="Google Shape;451;p2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2" name="Google Shape;452;p23"/>
                <p:cNvGrpSpPr/>
                <p:nvPr/>
              </p:nvGrpSpPr>
              <p:grpSpPr>
                <a:xfrm flipH="1">
                  <a:off x="8545760" y="5496810"/>
                  <a:ext cx="345630" cy="320312"/>
                  <a:chOff x="2839" y="3501"/>
                  <a:chExt cx="755" cy="803"/>
                </a:xfrm>
              </p:grpSpPr>
              <p:pic>
                <p:nvPicPr>
                  <p:cNvPr id="453" name="Google Shape;453;p23" descr="desktop_computer_stylized_medium"/>
                  <p:cNvPicPr preferRelativeResize="0"/>
                  <p:nvPr/>
                </p:nvPicPr>
                <p:blipFill rotWithShape="1">
                  <a:blip r:embed="rId15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4" name="Google Shape;454;p23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455" name="Google Shape;455;p23"/>
                <p:cNvGrpSpPr/>
                <p:nvPr/>
              </p:nvGrpSpPr>
              <p:grpSpPr>
                <a:xfrm>
                  <a:off x="9528372" y="5765818"/>
                  <a:ext cx="319192" cy="256838"/>
                  <a:chOff x="877" y="1008"/>
                  <a:chExt cx="2746" cy="2626"/>
                </a:xfrm>
              </p:grpSpPr>
              <p:pic>
                <p:nvPicPr>
                  <p:cNvPr id="456" name="Google Shape;456;p23" descr="antenna_stylized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457" name="Google Shape;457;p23" descr="laptop_keyboard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/>
                  <a:stretch/>
                </p:blipFill>
                <p:spPr>
                  <a:xfrm rot="108963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8" name="Google Shape;458;p23"/>
                  <p:cNvSpPr/>
                  <p:nvPr/>
                </p:nvSpPr>
                <p:spPr>
                  <a:xfrm>
                    <a:off x="1753" y="1603"/>
                    <a:ext cx="1804" cy="1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459" name="Google Shape;459;p23" descr="screen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60" name="Google Shape;460;p23"/>
                  <p:cNvSpPr/>
                  <p:nvPr/>
                </p:nvSpPr>
                <p:spPr>
                  <a:xfrm>
                    <a:off x="2082" y="1564"/>
                    <a:ext cx="1529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1" name="Google Shape;461;p23"/>
                  <p:cNvSpPr/>
                  <p:nvPr/>
                </p:nvSpPr>
                <p:spPr>
                  <a:xfrm>
                    <a:off x="1737" y="1562"/>
                    <a:ext cx="425" cy="1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2" name="Google Shape;462;p23"/>
                  <p:cNvSpPr/>
                  <p:nvPr/>
                </p:nvSpPr>
                <p:spPr>
                  <a:xfrm>
                    <a:off x="3144" y="1745"/>
                    <a:ext cx="457" cy="1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3" name="Google Shape;463;p23"/>
                  <p:cNvSpPr/>
                  <p:nvPr/>
                </p:nvSpPr>
                <p:spPr>
                  <a:xfrm>
                    <a:off x="1732" y="2534"/>
                    <a:ext cx="1678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4" name="Google Shape;464;p23"/>
                  <p:cNvSpPr/>
                  <p:nvPr/>
                </p:nvSpPr>
                <p:spPr>
                  <a:xfrm>
                    <a:off x="3195" y="1755"/>
                    <a:ext cx="428" cy="11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65" name="Google Shape;465;p23"/>
                  <p:cNvSpPr/>
                  <p:nvPr/>
                </p:nvSpPr>
                <p:spPr>
                  <a:xfrm>
                    <a:off x="1734" y="2587"/>
                    <a:ext cx="1496" cy="3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466" name="Google Shape;466;p23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467" name="Google Shape;467;p23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8" name="Google Shape;468;p23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69" name="Google Shape;469;p23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0" name="Google Shape;470;p23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1" name="Google Shape;471;p23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472" name="Google Shape;472;p23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473" name="Google Shape;473;p23"/>
                  <p:cNvSpPr/>
                  <p:nvPr/>
                </p:nvSpPr>
                <p:spPr>
                  <a:xfrm>
                    <a:off x="2577" y="3043"/>
                    <a:ext cx="614" cy="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4" name="Google Shape;474;p23"/>
                  <p:cNvSpPr/>
                  <p:nvPr/>
                </p:nvSpPr>
                <p:spPr>
                  <a:xfrm>
                    <a:off x="1010" y="3084"/>
                    <a:ext cx="1570" cy="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5" name="Google Shape;475;p23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6" name="Google Shape;476;p23"/>
                  <p:cNvSpPr/>
                  <p:nvPr/>
                </p:nvSpPr>
                <p:spPr>
                  <a:xfrm>
                    <a:off x="1012" y="2611"/>
                    <a:ext cx="729" cy="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7" name="Google Shape;477;p23"/>
                  <p:cNvSpPr/>
                  <p:nvPr/>
                </p:nvSpPr>
                <p:spPr>
                  <a:xfrm>
                    <a:off x="1061" y="3018"/>
                    <a:ext cx="1488" cy="4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78" name="Google Shape;478;p23"/>
                  <p:cNvSpPr/>
                  <p:nvPr/>
                </p:nvSpPr>
                <p:spPr>
                  <a:xfrm rot="10800000" flipH="1">
                    <a:off x="2549" y="2987"/>
                    <a:ext cx="608" cy="4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479" name="Google Shape;479;p23"/>
              <p:cNvGrpSpPr/>
              <p:nvPr/>
            </p:nvGrpSpPr>
            <p:grpSpPr>
              <a:xfrm>
                <a:off x="10011503" y="5607068"/>
                <a:ext cx="170723" cy="349527"/>
                <a:chOff x="4140" y="429"/>
                <a:chExt cx="1419" cy="2400"/>
              </a:xfrm>
            </p:grpSpPr>
            <p:sp>
              <p:nvSpPr>
                <p:cNvPr id="480" name="Google Shape;480;p23"/>
                <p:cNvSpPr/>
                <p:nvPr/>
              </p:nvSpPr>
              <p:spPr>
                <a:xfrm>
                  <a:off x="5268" y="433"/>
                  <a:ext cx="283" cy="2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1" name="Google Shape;481;p23"/>
                <p:cNvSpPr/>
                <p:nvPr/>
              </p:nvSpPr>
              <p:spPr>
                <a:xfrm>
                  <a:off x="4210" y="429"/>
                  <a:ext cx="900" cy="2400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23"/>
                <p:cNvSpPr/>
                <p:nvPr/>
              </p:nvSpPr>
              <p:spPr>
                <a:xfrm>
                  <a:off x="5321" y="570"/>
                  <a:ext cx="169" cy="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23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23"/>
                <p:cNvSpPr/>
                <p:nvPr/>
              </p:nvSpPr>
              <p:spPr>
                <a:xfrm>
                  <a:off x="4210" y="690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85" name="Google Shape;485;p23"/>
                <p:cNvGrpSpPr/>
                <p:nvPr/>
              </p:nvGrpSpPr>
              <p:grpSpPr>
                <a:xfrm>
                  <a:off x="4748" y="666"/>
                  <a:ext cx="490" cy="16"/>
                  <a:chOff x="613" y="2566"/>
                  <a:chExt cx="612" cy="15"/>
                </a:xfrm>
              </p:grpSpPr>
              <p:sp>
                <p:nvSpPr>
                  <p:cNvPr id="486" name="Google Shape;486;p23"/>
                  <p:cNvSpPr/>
                  <p:nvPr/>
                </p:nvSpPr>
                <p:spPr>
                  <a:xfrm>
                    <a:off x="613" y="256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" name="Google Shape;487;p23"/>
                  <p:cNvSpPr/>
                  <p:nvPr/>
                </p:nvSpPr>
                <p:spPr>
                  <a:xfrm>
                    <a:off x="625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88" name="Google Shape;488;p23"/>
                <p:cNvSpPr/>
                <p:nvPr/>
              </p:nvSpPr>
              <p:spPr>
                <a:xfrm>
                  <a:off x="4220" y="1022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89" name="Google Shape;489;p23"/>
                <p:cNvGrpSpPr/>
                <p:nvPr/>
              </p:nvGrpSpPr>
              <p:grpSpPr>
                <a:xfrm>
                  <a:off x="4748" y="990"/>
                  <a:ext cx="491" cy="16"/>
                  <a:chOff x="615" y="2564"/>
                  <a:chExt cx="613" cy="17"/>
                </a:xfrm>
              </p:grpSpPr>
              <p:sp>
                <p:nvSpPr>
                  <p:cNvPr id="490" name="Google Shape;490;p23"/>
                  <p:cNvSpPr/>
                  <p:nvPr/>
                </p:nvSpPr>
                <p:spPr>
                  <a:xfrm>
                    <a:off x="615" y="2564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1" name="Google Shape;491;p23"/>
                  <p:cNvSpPr/>
                  <p:nvPr/>
                </p:nvSpPr>
                <p:spPr>
                  <a:xfrm>
                    <a:off x="628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92" name="Google Shape;492;p23"/>
                <p:cNvSpPr/>
                <p:nvPr/>
              </p:nvSpPr>
              <p:spPr>
                <a:xfrm>
                  <a:off x="4220" y="1354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3" name="Google Shape;493;p23"/>
                <p:cNvSpPr/>
                <p:nvPr/>
              </p:nvSpPr>
              <p:spPr>
                <a:xfrm>
                  <a:off x="4230" y="1655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4" name="Google Shape;494;p23"/>
                <p:cNvGrpSpPr/>
                <p:nvPr/>
              </p:nvGrpSpPr>
              <p:grpSpPr>
                <a:xfrm>
                  <a:off x="4738" y="1646"/>
                  <a:ext cx="491" cy="0"/>
                  <a:chOff x="618" y="2586"/>
                  <a:chExt cx="612" cy="0"/>
                </a:xfrm>
              </p:grpSpPr>
              <p:sp>
                <p:nvSpPr>
                  <p:cNvPr id="495" name="Google Shape;495;p23"/>
                  <p:cNvSpPr/>
                  <p:nvPr/>
                </p:nvSpPr>
                <p:spPr>
                  <a:xfrm>
                    <a:off x="618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6" name="Google Shape;496;p23"/>
                  <p:cNvSpPr/>
                  <p:nvPr/>
                </p:nvSpPr>
                <p:spPr>
                  <a:xfrm>
                    <a:off x="630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97" name="Google Shape;497;p23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98" name="Google Shape;498;p23"/>
                <p:cNvGrpSpPr/>
                <p:nvPr/>
              </p:nvGrpSpPr>
              <p:grpSpPr>
                <a:xfrm>
                  <a:off x="4738" y="1330"/>
                  <a:ext cx="491" cy="16"/>
                  <a:chOff x="613" y="2571"/>
                  <a:chExt cx="612" cy="16"/>
                </a:xfrm>
              </p:grpSpPr>
              <p:sp>
                <p:nvSpPr>
                  <p:cNvPr id="499" name="Google Shape;499;p23"/>
                  <p:cNvSpPr/>
                  <p:nvPr/>
                </p:nvSpPr>
                <p:spPr>
                  <a:xfrm>
                    <a:off x="613" y="257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" name="Google Shape;500;p23"/>
                  <p:cNvSpPr/>
                  <p:nvPr/>
                </p:nvSpPr>
                <p:spPr>
                  <a:xfrm>
                    <a:off x="625" y="2587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 b="0" u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01" name="Google Shape;501;p23"/>
                <p:cNvSpPr/>
                <p:nvPr/>
              </p:nvSpPr>
              <p:spPr>
                <a:xfrm>
                  <a:off x="5246" y="429"/>
                  <a:ext cx="0" cy="2400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2" name="Google Shape;502;p23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23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23"/>
                <p:cNvSpPr/>
                <p:nvPr/>
              </p:nvSpPr>
              <p:spPr>
                <a:xfrm>
                  <a:off x="5515" y="2611"/>
                  <a:ext cx="0" cy="0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5" name="Google Shape;505;p23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23"/>
                <p:cNvSpPr/>
                <p:nvPr/>
              </p:nvSpPr>
              <p:spPr>
                <a:xfrm>
                  <a:off x="4140" y="2675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7" name="Google Shape;507;p23"/>
                <p:cNvSpPr/>
                <p:nvPr/>
              </p:nvSpPr>
              <p:spPr>
                <a:xfrm>
                  <a:off x="4210" y="2714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" name="Google Shape;508;p23"/>
                <p:cNvSpPr/>
                <p:nvPr/>
              </p:nvSpPr>
              <p:spPr>
                <a:xfrm>
                  <a:off x="4309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" name="Google Shape;509;p23"/>
                <p:cNvSpPr/>
                <p:nvPr/>
              </p:nvSpPr>
              <p:spPr>
                <a:xfrm>
                  <a:off x="4489" y="2382"/>
                  <a:ext cx="300" cy="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endParaRPr sz="1400" b="0" u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" name="Google Shape;510;p23"/>
                <p:cNvSpPr/>
                <p:nvPr/>
              </p:nvSpPr>
              <p:spPr>
                <a:xfrm>
                  <a:off x="4658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1" name="Google Shape;511;p23"/>
                <p:cNvSpPr/>
                <p:nvPr/>
              </p:nvSpPr>
              <p:spPr>
                <a:xfrm>
                  <a:off x="5067" y="1837"/>
                  <a:ext cx="0" cy="900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 b="0" u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12" name="Google Shape;512;p23"/>
          <p:cNvGrpSpPr/>
          <p:nvPr/>
        </p:nvGrpSpPr>
        <p:grpSpPr>
          <a:xfrm>
            <a:off x="5710412" y="1580958"/>
            <a:ext cx="2655939" cy="2800314"/>
            <a:chOff x="7619038" y="2102841"/>
            <a:chExt cx="3541253" cy="3733753"/>
          </a:xfrm>
        </p:grpSpPr>
        <p:cxnSp>
          <p:nvCxnSpPr>
            <p:cNvPr id="513" name="Google Shape;513;p23"/>
            <p:cNvCxnSpPr/>
            <p:nvPr/>
          </p:nvCxnSpPr>
          <p:spPr>
            <a:xfrm>
              <a:off x="8213016" y="2695257"/>
              <a:ext cx="228000" cy="17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14" name="Google Shape;514;p23"/>
            <p:cNvGrpSpPr/>
            <p:nvPr/>
          </p:nvGrpSpPr>
          <p:grpSpPr>
            <a:xfrm>
              <a:off x="7986701" y="2304274"/>
              <a:ext cx="436756" cy="420234"/>
              <a:chOff x="3035" y="3288"/>
              <a:chExt cx="600" cy="672"/>
            </a:xfrm>
          </p:grpSpPr>
          <p:cxnSp>
            <p:nvCxnSpPr>
              <p:cNvPr id="515" name="Google Shape;515;p23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3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7" name="Google Shape;517;p23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8" name="Google Shape;518;p23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9" name="Google Shape;519;p23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3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1" name="Google Shape;521;p23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2" name="Google Shape;522;p23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3" name="Google Shape;523;p23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4" name="Google Shape;524;p23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5" name="Google Shape;525;p23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6" name="Google Shape;526;p23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7" name="Google Shape;527;p23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8" name="Google Shape;528;p23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9" name="Google Shape;529;p23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530" name="Google Shape;530;p23" descr="access_point_stylized_smal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1" name="Google Shape;531;p23" descr="access_point_stylized_small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2" name="Google Shape;532;p23"/>
            <p:cNvGrpSpPr/>
            <p:nvPr/>
          </p:nvGrpSpPr>
          <p:grpSpPr>
            <a:xfrm>
              <a:off x="9788695" y="4984813"/>
              <a:ext cx="396005" cy="217643"/>
              <a:chOff x="7493876" y="2774731"/>
              <a:chExt cx="1490420" cy="890885"/>
            </a:xfrm>
          </p:grpSpPr>
          <p:sp>
            <p:nvSpPr>
              <p:cNvPr id="533" name="Google Shape;533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535" name="Google Shape;535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536" name="Google Shape;536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7" name="Google Shape;537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8" name="Google Shape;538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39" name="Google Shape;539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0" name="Google Shape;540;p23"/>
            <p:cNvGrpSpPr/>
            <p:nvPr/>
          </p:nvGrpSpPr>
          <p:grpSpPr>
            <a:xfrm>
              <a:off x="9854395" y="5333833"/>
              <a:ext cx="309609" cy="190754"/>
              <a:chOff x="3668110" y="2448910"/>
              <a:chExt cx="3794234" cy="2165199"/>
            </a:xfrm>
          </p:grpSpPr>
          <p:sp>
            <p:nvSpPr>
              <p:cNvPr id="541" name="Google Shape;541;p23"/>
              <p:cNvSpPr/>
              <p:nvPr/>
            </p:nvSpPr>
            <p:spPr>
              <a:xfrm>
                <a:off x="3668110" y="3741409"/>
                <a:ext cx="3780600" cy="872700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23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43" name="Google Shape;543;p23"/>
              <p:cNvGrpSpPr/>
              <p:nvPr/>
            </p:nvGrpSpPr>
            <p:grpSpPr>
              <a:xfrm>
                <a:off x="3941664" y="2603245"/>
                <a:ext cx="3206977" cy="1060959"/>
                <a:chOff x="7939341" y="3037317"/>
                <a:chExt cx="899018" cy="352209"/>
              </a:xfrm>
            </p:grpSpPr>
            <p:sp>
              <p:nvSpPr>
                <p:cNvPr id="544" name="Google Shape;544;p23"/>
                <p:cNvSpPr/>
                <p:nvPr/>
              </p:nvSpPr>
              <p:spPr>
                <a:xfrm>
                  <a:off x="7964170" y="30373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5" name="Google Shape;545;p23"/>
                <p:cNvSpPr/>
                <p:nvPr/>
              </p:nvSpPr>
              <p:spPr>
                <a:xfrm>
                  <a:off x="8519948" y="32067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6" name="Google Shape;546;p23"/>
                <p:cNvSpPr/>
                <p:nvPr/>
              </p:nvSpPr>
              <p:spPr>
                <a:xfrm>
                  <a:off x="7939341" y="32067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47" name="Google Shape;547;p23"/>
                <p:cNvSpPr/>
                <p:nvPr/>
              </p:nvSpPr>
              <p:spPr>
                <a:xfrm>
                  <a:off x="8047413" y="31234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48" name="Google Shape;548;p23"/>
            <p:cNvGrpSpPr/>
            <p:nvPr/>
          </p:nvGrpSpPr>
          <p:grpSpPr>
            <a:xfrm>
              <a:off x="8681756" y="4962250"/>
              <a:ext cx="396005" cy="217643"/>
              <a:chOff x="7493876" y="2774731"/>
              <a:chExt cx="1490420" cy="890885"/>
            </a:xfrm>
          </p:grpSpPr>
          <p:sp>
            <p:nvSpPr>
              <p:cNvPr id="549" name="Google Shape;549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550" name="Google Shape;550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551" name="Google Shape;551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552" name="Google Shape;552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3" name="Google Shape;553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4" name="Google Shape;554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55" name="Google Shape;555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56" name="Google Shape;556;p23"/>
            <p:cNvGrpSpPr/>
            <p:nvPr/>
          </p:nvGrpSpPr>
          <p:grpSpPr>
            <a:xfrm>
              <a:off x="8316550" y="5189229"/>
              <a:ext cx="309609" cy="190754"/>
              <a:chOff x="3668110" y="2448910"/>
              <a:chExt cx="3794234" cy="2165199"/>
            </a:xfrm>
          </p:grpSpPr>
          <p:sp>
            <p:nvSpPr>
              <p:cNvPr id="557" name="Google Shape;557;p23"/>
              <p:cNvSpPr/>
              <p:nvPr/>
            </p:nvSpPr>
            <p:spPr>
              <a:xfrm>
                <a:off x="3668110" y="3741409"/>
                <a:ext cx="3780600" cy="872700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8" name="Google Shape;558;p23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9" name="Google Shape;559;p23"/>
              <p:cNvGrpSpPr/>
              <p:nvPr/>
            </p:nvGrpSpPr>
            <p:grpSpPr>
              <a:xfrm>
                <a:off x="3941664" y="2603245"/>
                <a:ext cx="3206977" cy="1060959"/>
                <a:chOff x="7939341" y="3037317"/>
                <a:chExt cx="899018" cy="352209"/>
              </a:xfrm>
            </p:grpSpPr>
            <p:sp>
              <p:nvSpPr>
                <p:cNvPr id="560" name="Google Shape;560;p23"/>
                <p:cNvSpPr/>
                <p:nvPr/>
              </p:nvSpPr>
              <p:spPr>
                <a:xfrm>
                  <a:off x="7964170" y="30373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23"/>
                <p:cNvSpPr/>
                <p:nvPr/>
              </p:nvSpPr>
              <p:spPr>
                <a:xfrm>
                  <a:off x="8519948" y="32067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23"/>
                <p:cNvSpPr/>
                <p:nvPr/>
              </p:nvSpPr>
              <p:spPr>
                <a:xfrm>
                  <a:off x="7939341" y="32067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23"/>
                <p:cNvSpPr/>
                <p:nvPr/>
              </p:nvSpPr>
              <p:spPr>
                <a:xfrm>
                  <a:off x="8047413" y="31234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4" name="Google Shape;564;p23"/>
            <p:cNvGrpSpPr/>
            <p:nvPr/>
          </p:nvGrpSpPr>
          <p:grpSpPr>
            <a:xfrm>
              <a:off x="8445313" y="2807218"/>
              <a:ext cx="355763" cy="167576"/>
              <a:chOff x="7493876" y="2774731"/>
              <a:chExt cx="1490420" cy="890885"/>
            </a:xfrm>
          </p:grpSpPr>
          <p:sp>
            <p:nvSpPr>
              <p:cNvPr id="565" name="Google Shape;565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566" name="Google Shape;566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567" name="Google Shape;567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568" name="Google Shape;568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9" name="Google Shape;569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0" name="Google Shape;570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2" name="Google Shape;572;p23"/>
            <p:cNvGrpSpPr/>
            <p:nvPr/>
          </p:nvGrpSpPr>
          <p:grpSpPr>
            <a:xfrm>
              <a:off x="8054938" y="3961003"/>
              <a:ext cx="356956" cy="174970"/>
              <a:chOff x="7493876" y="2774731"/>
              <a:chExt cx="1490420" cy="890885"/>
            </a:xfrm>
          </p:grpSpPr>
          <p:sp>
            <p:nvSpPr>
              <p:cNvPr id="573" name="Google Shape;573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575" name="Google Shape;575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576" name="Google Shape;576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8" name="Google Shape;578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9" name="Google Shape;579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0" name="Google Shape;580;p23"/>
            <p:cNvGrpSpPr/>
            <p:nvPr/>
          </p:nvGrpSpPr>
          <p:grpSpPr>
            <a:xfrm>
              <a:off x="10889387" y="3596308"/>
              <a:ext cx="171994" cy="96661"/>
              <a:chOff x="7493876" y="2774731"/>
              <a:chExt cx="1490420" cy="890885"/>
            </a:xfrm>
          </p:grpSpPr>
          <p:sp>
            <p:nvSpPr>
              <p:cNvPr id="581" name="Google Shape;581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582" name="Google Shape;582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583" name="Google Shape;583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584" name="Google Shape;584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8" name="Google Shape;588;p23"/>
            <p:cNvGrpSpPr/>
            <p:nvPr/>
          </p:nvGrpSpPr>
          <p:grpSpPr>
            <a:xfrm>
              <a:off x="10416095" y="3491016"/>
              <a:ext cx="355763" cy="197509"/>
              <a:chOff x="7493876" y="2774731"/>
              <a:chExt cx="1490420" cy="890885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591" name="Google Shape;591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592" name="Google Shape;592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3" name="Google Shape;593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4" name="Google Shape;594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5" name="Google Shape;595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96" name="Google Shape;596;p23"/>
            <p:cNvGrpSpPr/>
            <p:nvPr/>
          </p:nvGrpSpPr>
          <p:grpSpPr>
            <a:xfrm>
              <a:off x="9954211" y="2197170"/>
              <a:ext cx="355763" cy="197509"/>
              <a:chOff x="7493876" y="2774731"/>
              <a:chExt cx="1490420" cy="890885"/>
            </a:xfrm>
          </p:grpSpPr>
          <p:sp>
            <p:nvSpPr>
              <p:cNvPr id="597" name="Google Shape;597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598" name="Google Shape;598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599" name="Google Shape;599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00" name="Google Shape;600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1" name="Google Shape;601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2" name="Google Shape;602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3" name="Google Shape;603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04" name="Google Shape;604;p23"/>
            <p:cNvGrpSpPr/>
            <p:nvPr/>
          </p:nvGrpSpPr>
          <p:grpSpPr>
            <a:xfrm>
              <a:off x="10532701" y="2608245"/>
              <a:ext cx="355763" cy="197509"/>
              <a:chOff x="7493876" y="2774731"/>
              <a:chExt cx="1490420" cy="890885"/>
            </a:xfrm>
          </p:grpSpPr>
          <p:sp>
            <p:nvSpPr>
              <p:cNvPr id="605" name="Google Shape;605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606" name="Google Shape;606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607" name="Google Shape;607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08" name="Google Shape;608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9" name="Google Shape;609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0" name="Google Shape;610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1" name="Google Shape;611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12" name="Google Shape;612;p23"/>
            <p:cNvGrpSpPr/>
            <p:nvPr/>
          </p:nvGrpSpPr>
          <p:grpSpPr>
            <a:xfrm>
              <a:off x="10649312" y="2102841"/>
              <a:ext cx="355763" cy="197509"/>
              <a:chOff x="7493876" y="2774731"/>
              <a:chExt cx="1490420" cy="890885"/>
            </a:xfrm>
          </p:grpSpPr>
          <p:sp>
            <p:nvSpPr>
              <p:cNvPr id="613" name="Google Shape;613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614" name="Google Shape;614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615" name="Google Shape;615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16" name="Google Shape;616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7" name="Google Shape;617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8" name="Google Shape;618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9" name="Google Shape;619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0" name="Google Shape;620;p23"/>
            <p:cNvGrpSpPr/>
            <p:nvPr/>
          </p:nvGrpSpPr>
          <p:grpSpPr>
            <a:xfrm>
              <a:off x="9103970" y="3951495"/>
              <a:ext cx="369326" cy="239292"/>
              <a:chOff x="7493876" y="2774731"/>
              <a:chExt cx="1490420" cy="890885"/>
            </a:xfrm>
          </p:grpSpPr>
          <p:sp>
            <p:nvSpPr>
              <p:cNvPr id="621" name="Google Shape;621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623" name="Google Shape;623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24" name="Google Shape;624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5" name="Google Shape;625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6" name="Google Shape;626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7" name="Google Shape;627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28" name="Google Shape;628;p23"/>
            <p:cNvGrpSpPr/>
            <p:nvPr/>
          </p:nvGrpSpPr>
          <p:grpSpPr>
            <a:xfrm>
              <a:off x="9985612" y="2656443"/>
              <a:ext cx="355763" cy="197509"/>
              <a:chOff x="7493876" y="2774731"/>
              <a:chExt cx="1490420" cy="890885"/>
            </a:xfrm>
          </p:grpSpPr>
          <p:sp>
            <p:nvSpPr>
              <p:cNvPr id="629" name="Google Shape;629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630" name="Google Shape;630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631" name="Google Shape;631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32" name="Google Shape;632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36" name="Google Shape;636;p23"/>
            <p:cNvGrpSpPr/>
            <p:nvPr/>
          </p:nvGrpSpPr>
          <p:grpSpPr>
            <a:xfrm>
              <a:off x="9502320" y="3388904"/>
              <a:ext cx="369326" cy="239292"/>
              <a:chOff x="7493876" y="2774731"/>
              <a:chExt cx="1490420" cy="890885"/>
            </a:xfrm>
          </p:grpSpPr>
          <p:sp>
            <p:nvSpPr>
              <p:cNvPr id="637" name="Google Shape;637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638" name="Google Shape;638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639" name="Google Shape;639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40" name="Google Shape;640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44" name="Google Shape;644;p23"/>
            <p:cNvGrpSpPr/>
            <p:nvPr/>
          </p:nvGrpSpPr>
          <p:grpSpPr>
            <a:xfrm>
              <a:off x="9606736" y="3994635"/>
              <a:ext cx="369326" cy="239292"/>
              <a:chOff x="7493876" y="2774731"/>
              <a:chExt cx="1490420" cy="890885"/>
            </a:xfrm>
          </p:grpSpPr>
          <p:sp>
            <p:nvSpPr>
              <p:cNvPr id="645" name="Google Shape;645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646" name="Google Shape;646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647" name="Google Shape;647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48" name="Google Shape;648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52" name="Google Shape;652;p23"/>
            <p:cNvGrpSpPr/>
            <p:nvPr/>
          </p:nvGrpSpPr>
          <p:grpSpPr>
            <a:xfrm>
              <a:off x="10380745" y="3987204"/>
              <a:ext cx="355763" cy="197509"/>
              <a:chOff x="7493876" y="2774731"/>
              <a:chExt cx="1490420" cy="890885"/>
            </a:xfrm>
          </p:grpSpPr>
          <p:sp>
            <p:nvSpPr>
              <p:cNvPr id="653" name="Google Shape;653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654" name="Google Shape;654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655" name="Google Shape;655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56" name="Google Shape;656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60" name="Google Shape;660;p23"/>
            <p:cNvGrpSpPr/>
            <p:nvPr/>
          </p:nvGrpSpPr>
          <p:grpSpPr>
            <a:xfrm>
              <a:off x="9253030" y="4770516"/>
              <a:ext cx="396005" cy="217643"/>
              <a:chOff x="7493876" y="2774731"/>
              <a:chExt cx="1490420" cy="890885"/>
            </a:xfrm>
          </p:grpSpPr>
          <p:sp>
            <p:nvSpPr>
              <p:cNvPr id="661" name="Google Shape;661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662" name="Google Shape;662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663" name="Google Shape;663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64" name="Google Shape;664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68" name="Google Shape;668;p23"/>
            <p:cNvGrpSpPr/>
            <p:nvPr/>
          </p:nvGrpSpPr>
          <p:grpSpPr>
            <a:xfrm>
              <a:off x="10930766" y="4364073"/>
              <a:ext cx="229525" cy="119913"/>
              <a:chOff x="7493876" y="2774731"/>
              <a:chExt cx="1490420" cy="890885"/>
            </a:xfrm>
          </p:grpSpPr>
          <p:sp>
            <p:nvSpPr>
              <p:cNvPr id="669" name="Google Shape;669;p23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670" name="Google Shape;670;p23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671" name="Google Shape;671;p23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672" name="Google Shape;672;p23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23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23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23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grpSp>
        <p:nvGrpSpPr>
          <p:cNvPr id="676" name="Google Shape;676;p23"/>
          <p:cNvGrpSpPr/>
          <p:nvPr/>
        </p:nvGrpSpPr>
        <p:grpSpPr>
          <a:xfrm>
            <a:off x="1296655" y="4154363"/>
            <a:ext cx="4084830" cy="861975"/>
            <a:chOff x="1728873" y="5539150"/>
            <a:chExt cx="5446440" cy="1149300"/>
          </a:xfrm>
        </p:grpSpPr>
        <p:sp>
          <p:nvSpPr>
            <p:cNvPr id="677" name="Google Shape;677;p23"/>
            <p:cNvSpPr/>
            <p:nvPr/>
          </p:nvSpPr>
          <p:spPr>
            <a:xfrm>
              <a:off x="1728873" y="5660145"/>
              <a:ext cx="1143513" cy="680533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23"/>
            <p:cNvSpPr txBox="1"/>
            <p:nvPr/>
          </p:nvSpPr>
          <p:spPr>
            <a:xfrm>
              <a:off x="3142713" y="5539150"/>
              <a:ext cx="4032600" cy="114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rm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A8"/>
                </a:buClr>
                <a:buSzPts val="1800"/>
                <a:buFont typeface="Noto Sans Symbols"/>
                <a:buNone/>
              </a:pPr>
              <a:r>
                <a:rPr lang="en" sz="1800" b="0" i="1" u="none">
                  <a:solidFill>
                    <a:srgbClr val="C00000"/>
                  </a:solidFill>
                  <a:latin typeface="Calibri"/>
                  <a:ea typeface="Calibri"/>
                  <a:cs typeface="Calibri"/>
                  <a:sym typeface="Calibri"/>
                </a:rPr>
                <a:t>Networks</a:t>
              </a:r>
              <a:endParaRPr sz="1100"/>
            </a:p>
            <a:p>
              <a:pPr marL="254000" marR="0" lvl="1" indent="-17145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rgbClr val="0000A3"/>
                </a:buClr>
                <a:buSzPts val="1500"/>
                <a:buFont typeface="Noto Sans Symbols"/>
                <a:buChar char="▪"/>
              </a:pPr>
              <a:r>
                <a:rPr lang="en" sz="15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collection of devices, routers, links: managed by an organization</a:t>
              </a: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23"/>
          <p:cNvSpPr/>
          <p:nvPr/>
        </p:nvSpPr>
        <p:spPr>
          <a:xfrm>
            <a:off x="5391968" y="1231481"/>
            <a:ext cx="3075797" cy="3190756"/>
          </a:xfrm>
          <a:custGeom>
            <a:avLst/>
            <a:gdLst/>
            <a:ahLst/>
            <a:cxnLst/>
            <a:rect l="l" t="t" r="r" b="b"/>
            <a:pathLst>
              <a:path w="4101062" h="4254341" extrusionOk="0">
                <a:moveTo>
                  <a:pt x="1996750" y="1290412"/>
                </a:moveTo>
                <a:cubicBezTo>
                  <a:pt x="1909164" y="1300922"/>
                  <a:pt x="1814571" y="1293915"/>
                  <a:pt x="1712971" y="1216839"/>
                </a:cubicBezTo>
                <a:cubicBezTo>
                  <a:pt x="1611371" y="1139763"/>
                  <a:pt x="1483495" y="948825"/>
                  <a:pt x="1387150" y="827956"/>
                </a:cubicBezTo>
                <a:cubicBezTo>
                  <a:pt x="1290805" y="707087"/>
                  <a:pt x="1225992" y="500384"/>
                  <a:pt x="1134902" y="491625"/>
                </a:cubicBezTo>
                <a:cubicBezTo>
                  <a:pt x="1043812" y="482866"/>
                  <a:pt x="912433" y="644025"/>
                  <a:pt x="840612" y="775404"/>
                </a:cubicBezTo>
                <a:cubicBezTo>
                  <a:pt x="768791" y="906783"/>
                  <a:pt x="637412" y="1095970"/>
                  <a:pt x="703978" y="1279901"/>
                </a:cubicBezTo>
                <a:cubicBezTo>
                  <a:pt x="770544" y="1463832"/>
                  <a:pt x="1140158" y="1709074"/>
                  <a:pt x="1240006" y="1878991"/>
                </a:cubicBezTo>
                <a:cubicBezTo>
                  <a:pt x="1339854" y="2048908"/>
                  <a:pt x="1472985" y="2241597"/>
                  <a:pt x="1303068" y="2299404"/>
                </a:cubicBezTo>
                <a:cubicBezTo>
                  <a:pt x="1133151" y="2357211"/>
                  <a:pt x="423702" y="2131239"/>
                  <a:pt x="220502" y="2225832"/>
                </a:cubicBezTo>
                <a:cubicBezTo>
                  <a:pt x="17302" y="2320425"/>
                  <a:pt x="-82546" y="2707556"/>
                  <a:pt x="83868" y="2866963"/>
                </a:cubicBezTo>
                <a:cubicBezTo>
                  <a:pt x="250282" y="3026370"/>
                  <a:pt x="1045564" y="3064908"/>
                  <a:pt x="1218985" y="3182273"/>
                </a:cubicBezTo>
                <a:cubicBezTo>
                  <a:pt x="1392406" y="3299638"/>
                  <a:pt x="1173440" y="3487073"/>
                  <a:pt x="1124392" y="3571156"/>
                </a:cubicBezTo>
                <a:cubicBezTo>
                  <a:pt x="1075344" y="3655239"/>
                  <a:pt x="891412" y="3634218"/>
                  <a:pt x="924695" y="3686770"/>
                </a:cubicBezTo>
                <a:cubicBezTo>
                  <a:pt x="957978" y="3739322"/>
                  <a:pt x="1215481" y="3863694"/>
                  <a:pt x="1324088" y="3886466"/>
                </a:cubicBezTo>
                <a:cubicBezTo>
                  <a:pt x="1432695" y="3909238"/>
                  <a:pt x="1494006" y="3811142"/>
                  <a:pt x="1576337" y="3823404"/>
                </a:cubicBezTo>
                <a:cubicBezTo>
                  <a:pt x="1658668" y="3835666"/>
                  <a:pt x="1748006" y="3893474"/>
                  <a:pt x="1818075" y="3960039"/>
                </a:cubicBezTo>
                <a:cubicBezTo>
                  <a:pt x="1888144" y="4026604"/>
                  <a:pt x="1891647" y="4179004"/>
                  <a:pt x="1996750" y="4222797"/>
                </a:cubicBezTo>
                <a:cubicBezTo>
                  <a:pt x="2101853" y="4266590"/>
                  <a:pt x="2320819" y="4263087"/>
                  <a:pt x="2448695" y="4222797"/>
                </a:cubicBezTo>
                <a:cubicBezTo>
                  <a:pt x="2576571" y="4182507"/>
                  <a:pt x="2672916" y="4026604"/>
                  <a:pt x="2764006" y="3981059"/>
                </a:cubicBezTo>
                <a:cubicBezTo>
                  <a:pt x="2855096" y="3935514"/>
                  <a:pt x="2953192" y="4003831"/>
                  <a:pt x="2995233" y="3949528"/>
                </a:cubicBezTo>
                <a:cubicBezTo>
                  <a:pt x="3037274" y="3895225"/>
                  <a:pt x="2982971" y="3776108"/>
                  <a:pt x="3016254" y="3655239"/>
                </a:cubicBezTo>
                <a:cubicBezTo>
                  <a:pt x="3049537" y="3534370"/>
                  <a:pt x="3035523" y="3325915"/>
                  <a:pt x="3194930" y="3224315"/>
                </a:cubicBezTo>
                <a:cubicBezTo>
                  <a:pt x="3354337" y="3122715"/>
                  <a:pt x="3853578" y="3292632"/>
                  <a:pt x="3972695" y="3045639"/>
                </a:cubicBezTo>
                <a:cubicBezTo>
                  <a:pt x="4091812" y="2798646"/>
                  <a:pt x="3897371" y="2111970"/>
                  <a:pt x="3909633" y="1742356"/>
                </a:cubicBezTo>
                <a:cubicBezTo>
                  <a:pt x="3921895" y="1372742"/>
                  <a:pt x="4037509" y="1106480"/>
                  <a:pt x="4046268" y="827956"/>
                </a:cubicBezTo>
                <a:cubicBezTo>
                  <a:pt x="4055027" y="549432"/>
                  <a:pt x="4207426" y="197335"/>
                  <a:pt x="3962185" y="71211"/>
                </a:cubicBezTo>
                <a:cubicBezTo>
                  <a:pt x="3716944" y="-54913"/>
                  <a:pt x="2856847" y="13404"/>
                  <a:pt x="2574819" y="71211"/>
                </a:cubicBezTo>
                <a:cubicBezTo>
                  <a:pt x="2292791" y="129018"/>
                  <a:pt x="2310309" y="223611"/>
                  <a:pt x="2270019" y="418052"/>
                </a:cubicBezTo>
                <a:cubicBezTo>
                  <a:pt x="2229729" y="612493"/>
                  <a:pt x="2284033" y="1008384"/>
                  <a:pt x="2238488" y="1153777"/>
                </a:cubicBezTo>
                <a:cubicBezTo>
                  <a:pt x="2192943" y="1299170"/>
                  <a:pt x="2084336" y="1279902"/>
                  <a:pt x="1996750" y="1290412"/>
                </a:cubicBezTo>
                <a:close/>
              </a:path>
            </a:pathLst>
          </a:custGeom>
          <a:noFill/>
          <a:ln w="12700" cap="flat" cmpd="sng">
            <a:solidFill>
              <a:srgbClr val="31538F">
                <a:alpha val="5765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" name="Google Shape;557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571" name="Google Shape;5571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Edge and Core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Performance measurement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Application Architecture: C/S vs. P2P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TCP/UDP &amp; Socket Programming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Content Distribution Network (CDN)</a:t>
            </a:r>
            <a:endParaRPr b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Mobile and wireless network</a:t>
            </a:r>
          </a:p>
          <a:p>
            <a:pPr>
              <a:buFont typeface="Arial"/>
              <a:buAutoNum type="arabicPeriod"/>
            </a:pPr>
            <a:r>
              <a:rPr lang="en" dirty="0"/>
              <a:t>SDN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7" name="Google Shape;5577;p57"/>
          <p:cNvSpPr txBox="1">
            <a:spLocks noGrp="1"/>
          </p:cNvSpPr>
          <p:nvPr>
            <p:ph type="title"/>
          </p:nvPr>
        </p:nvSpPr>
        <p:spPr>
          <a:xfrm>
            <a:off x="599018" y="216994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sz="3300"/>
              <a:t>Video Streaming and CDNs: context</a:t>
            </a:r>
            <a:endParaRPr/>
          </a:p>
        </p:txBody>
      </p:sp>
      <p:sp>
        <p:nvSpPr>
          <p:cNvPr id="5578" name="Google Shape;5578;p57"/>
          <p:cNvSpPr/>
          <p:nvPr/>
        </p:nvSpPr>
        <p:spPr>
          <a:xfrm>
            <a:off x="527762" y="1257300"/>
            <a:ext cx="63366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9" name="Google Shape;5579;p57"/>
          <p:cNvSpPr/>
          <p:nvPr/>
        </p:nvSpPr>
        <p:spPr>
          <a:xfrm>
            <a:off x="704850" y="1089587"/>
            <a:ext cx="6919500" cy="36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video traffic: major consumer of Internet bandwidth</a:t>
            </a:r>
            <a:endParaRPr sz="1100"/>
          </a:p>
          <a:p>
            <a:pPr marL="508000" marR="0" lvl="1" indent="-15875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Arial"/>
              <a:buChar char="•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Netflix, YouTube, Amazon Prime: 80% of residential ISP traffic </a:t>
            </a: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(2020)</a:t>
            </a:r>
            <a:endParaRPr sz="110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scale - how to reach ~1B users?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•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 - how to avoid lagging</a:t>
            </a:r>
            <a:endParaRPr sz="1100"/>
          </a:p>
        </p:txBody>
      </p:sp>
      <p:grpSp>
        <p:nvGrpSpPr>
          <p:cNvPr id="5580" name="Google Shape;5580;p57"/>
          <p:cNvGrpSpPr/>
          <p:nvPr/>
        </p:nvGrpSpPr>
        <p:grpSpPr>
          <a:xfrm>
            <a:off x="7139121" y="742950"/>
            <a:ext cx="2003821" cy="2763441"/>
            <a:chOff x="9219616" y="1676400"/>
            <a:chExt cx="2671762" cy="3684588"/>
          </a:xfrm>
        </p:grpSpPr>
        <p:pic>
          <p:nvPicPr>
            <p:cNvPr id="5581" name="Google Shape;5581;p5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219616" y="3865563"/>
              <a:ext cx="2671762" cy="1495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2" name="Google Shape;5582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641891" y="1676400"/>
              <a:ext cx="1779587" cy="110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3" name="Google Shape;5583;p5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002253" y="2740025"/>
              <a:ext cx="1227138" cy="5699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4" name="Google Shape;5584;p5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0008603" y="3571875"/>
              <a:ext cx="1211263" cy="40163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85" name="Google Shape;5585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2375" y="3506400"/>
            <a:ext cx="2681651" cy="15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" name="Google Shape;5591;p58"/>
          <p:cNvSpPr txBox="1">
            <a:spLocks noGrp="1"/>
          </p:cNvSpPr>
          <p:nvPr>
            <p:ph type="title"/>
          </p:nvPr>
        </p:nvSpPr>
        <p:spPr>
          <a:xfrm>
            <a:off x="471488" y="254149"/>
            <a:ext cx="5915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" sz="3300"/>
              <a:t>Content distribution </a:t>
            </a:r>
            <a:r>
              <a:rPr lang="en"/>
              <a:t>n</a:t>
            </a:r>
            <a:r>
              <a:rPr lang="en" sz="3300"/>
              <a:t>etworks (CDNs)</a:t>
            </a:r>
            <a:endParaRPr/>
          </a:p>
        </p:txBody>
      </p:sp>
      <p:sp>
        <p:nvSpPr>
          <p:cNvPr id="5592" name="Google Shape;5592;p58"/>
          <p:cNvSpPr txBox="1"/>
          <p:nvPr/>
        </p:nvSpPr>
        <p:spPr>
          <a:xfrm>
            <a:off x="759772" y="1090949"/>
            <a:ext cx="7886700" cy="40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15900" marR="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" sz="24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challenge: 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to stream content (selected from millions of videos) to hundreds of thousands of </a:t>
            </a:r>
            <a:r>
              <a:rPr lang="en" sz="24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simultaneous</a:t>
            </a: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users?</a:t>
            </a:r>
            <a:endParaRPr sz="1100"/>
          </a:p>
          <a:p>
            <a:pPr marL="215900" marR="0" lvl="0" indent="-76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3" name="Google Shape;5593;p58" descr="Limelight Network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8733" y="4052551"/>
            <a:ext cx="2371725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4" name="Google Shape;5594;p58"/>
          <p:cNvSpPr txBox="1"/>
          <p:nvPr/>
        </p:nvSpPr>
        <p:spPr>
          <a:xfrm>
            <a:off x="628650" y="2601275"/>
            <a:ext cx="5820000" cy="23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520700" marR="0" lvl="1" indent="-15414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Arial"/>
              <a:buChar char="•"/>
            </a:pPr>
            <a:r>
              <a:rPr lang="en" sz="2100" b="0" i="1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enter deep: </a:t>
            </a:r>
            <a:r>
              <a:rPr lang="e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push CDN servers deep into many access networks </a:t>
            </a:r>
            <a:endParaRPr sz="1100"/>
          </a:p>
          <a:p>
            <a:pPr marL="863600" marR="0" lvl="2" indent="-164782" algn="l" rtl="0">
              <a:lnSpc>
                <a:spcPct val="83333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close to users</a:t>
            </a:r>
            <a:endParaRPr sz="1100"/>
          </a:p>
          <a:p>
            <a:pPr marL="863600" marR="0" lvl="2" indent="-164782" algn="l" rtl="0">
              <a:lnSpc>
                <a:spcPct val="83333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Akamai: </a:t>
            </a: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240,000 servers deployed in more than 120 countries (2015)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20700" marR="0" lvl="1" indent="-15414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Arial"/>
              <a:buChar char="•"/>
            </a:pPr>
            <a:r>
              <a:rPr lang="en" sz="2100" b="0" i="1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bring home: </a:t>
            </a:r>
            <a:r>
              <a:rPr lang="en" sz="21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smaller number (10’s) of larger clusters in POPs near (but not within) access networks</a:t>
            </a:r>
            <a:endParaRPr sz="1100"/>
          </a:p>
          <a:p>
            <a:pPr marL="863600" marR="0" lvl="2" indent="-16478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used by Limelight</a:t>
            </a:r>
            <a:endParaRPr sz="1800" b="0" i="1" u="none" strike="noStrike" cap="none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0" marR="0" lvl="1" indent="-38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Arial"/>
              <a:buNone/>
            </a:pPr>
            <a:endParaRPr sz="21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88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88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95" name="Google Shape;5595;p58" descr="Image result for akamai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8733" y="3235472"/>
            <a:ext cx="1414617" cy="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5596" name="Google Shape;5596;p58"/>
          <p:cNvSpPr txBox="1"/>
          <p:nvPr/>
        </p:nvSpPr>
        <p:spPr>
          <a:xfrm>
            <a:off x="758000" y="1406150"/>
            <a:ext cx="8062500" cy="21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15900" marR="0" lvl="0" indent="-63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endParaRPr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Char char="▪"/>
            </a:pPr>
            <a:r>
              <a:rPr lang="en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store/serve multiple copies of videos at multiple geographically distributed sites </a:t>
            </a:r>
            <a:r>
              <a:rPr lang="en" sz="2400" i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(CDN)</a:t>
            </a:r>
            <a:endParaRPr sz="1100"/>
          </a:p>
          <a:p>
            <a:pPr marL="215900" marR="0" lvl="0" indent="-76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762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endParaRPr sz="21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2" name="Google Shape;5602;p59"/>
          <p:cNvSpPr txBox="1">
            <a:spLocks noGrp="1"/>
          </p:cNvSpPr>
          <p:nvPr>
            <p:ph type="title"/>
          </p:nvPr>
        </p:nvSpPr>
        <p:spPr>
          <a:xfrm>
            <a:off x="471488" y="254149"/>
            <a:ext cx="5915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" sz="3300"/>
              <a:t>Content distribution </a:t>
            </a:r>
            <a:r>
              <a:rPr lang="en"/>
              <a:t>n</a:t>
            </a:r>
            <a:r>
              <a:rPr lang="en" sz="3300"/>
              <a:t>etworks (CDNs)</a:t>
            </a:r>
            <a:endParaRPr/>
          </a:p>
        </p:txBody>
      </p:sp>
      <p:pic>
        <p:nvPicPr>
          <p:cNvPr id="5603" name="Google Shape;560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6238" y="949749"/>
            <a:ext cx="5911523" cy="40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5" name="Google Shape;5615;p61"/>
          <p:cNvSpPr txBox="1">
            <a:spLocks noGrp="1"/>
          </p:cNvSpPr>
          <p:nvPr>
            <p:ph type="title"/>
          </p:nvPr>
        </p:nvSpPr>
        <p:spPr>
          <a:xfrm>
            <a:off x="471488" y="254149"/>
            <a:ext cx="5915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" sz="3300" dirty="0"/>
              <a:t>CDN </a:t>
            </a:r>
            <a:r>
              <a:rPr lang="en" dirty="0"/>
              <a:t>use case</a:t>
            </a:r>
            <a:endParaRPr dirty="0"/>
          </a:p>
        </p:txBody>
      </p:sp>
      <p:sp>
        <p:nvSpPr>
          <p:cNvPr id="5616" name="Google Shape;5616;p61"/>
          <p:cNvSpPr/>
          <p:nvPr/>
        </p:nvSpPr>
        <p:spPr>
          <a:xfrm rot="5400000">
            <a:off x="1947858" y="3229191"/>
            <a:ext cx="1915725" cy="10668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6270" y="126"/>
                </a:moveTo>
                <a:cubicBezTo>
                  <a:pt x="5642" y="245"/>
                  <a:pt x="4469" y="528"/>
                  <a:pt x="3738" y="756"/>
                </a:cubicBezTo>
                <a:cubicBezTo>
                  <a:pt x="3007" y="984"/>
                  <a:pt x="2405" y="1322"/>
                  <a:pt x="1887" y="1495"/>
                </a:cubicBezTo>
                <a:cubicBezTo>
                  <a:pt x="1369" y="1668"/>
                  <a:pt x="1195" y="1105"/>
                  <a:pt x="629" y="1793"/>
                </a:cubicBezTo>
                <a:cubicBezTo>
                  <a:pt x="63" y="2481"/>
                  <a:pt x="218" y="3574"/>
                  <a:pt x="128" y="4417"/>
                </a:cubicBezTo>
                <a:cubicBezTo>
                  <a:pt x="39" y="5260"/>
                  <a:pt x="-87" y="6368"/>
                  <a:pt x="89" y="6848"/>
                </a:cubicBezTo>
                <a:cubicBezTo>
                  <a:pt x="265" y="7328"/>
                  <a:pt x="491" y="7223"/>
                  <a:pt x="1207" y="7298"/>
                </a:cubicBezTo>
                <a:cubicBezTo>
                  <a:pt x="1924" y="7374"/>
                  <a:pt x="3641" y="7133"/>
                  <a:pt x="4406" y="7298"/>
                </a:cubicBezTo>
                <a:cubicBezTo>
                  <a:pt x="5171" y="7463"/>
                  <a:pt x="5298" y="7868"/>
                  <a:pt x="5779" y="8288"/>
                </a:cubicBezTo>
                <a:cubicBezTo>
                  <a:pt x="6260" y="8709"/>
                  <a:pt x="6848" y="9549"/>
                  <a:pt x="7290" y="9819"/>
                </a:cubicBezTo>
                <a:cubicBezTo>
                  <a:pt x="7731" y="10089"/>
                  <a:pt x="8124" y="10014"/>
                  <a:pt x="8448" y="9879"/>
                </a:cubicBezTo>
                <a:cubicBezTo>
                  <a:pt x="8771" y="9744"/>
                  <a:pt x="9056" y="9549"/>
                  <a:pt x="9252" y="9008"/>
                </a:cubicBezTo>
                <a:cubicBezTo>
                  <a:pt x="9448" y="8469"/>
                  <a:pt x="9537" y="7418"/>
                  <a:pt x="9644" y="6639"/>
                </a:cubicBezTo>
                <a:cubicBezTo>
                  <a:pt x="9752" y="5858"/>
                  <a:pt x="9851" y="5168"/>
                  <a:pt x="9899" y="4327"/>
                </a:cubicBezTo>
                <a:cubicBezTo>
                  <a:pt x="9949" y="3486"/>
                  <a:pt x="10076" y="2256"/>
                  <a:pt x="9939" y="1566"/>
                </a:cubicBezTo>
                <a:cubicBezTo>
                  <a:pt x="9802" y="876"/>
                  <a:pt x="9478" y="471"/>
                  <a:pt x="9075" y="216"/>
                </a:cubicBezTo>
                <a:cubicBezTo>
                  <a:pt x="8674" y="-39"/>
                  <a:pt x="7997" y="20"/>
                  <a:pt x="7525" y="5"/>
                </a:cubicBezTo>
                <a:cubicBezTo>
                  <a:pt x="7055" y="-9"/>
                  <a:pt x="6898" y="5"/>
                  <a:pt x="6270" y="1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300"/>
              <a:buFont typeface="Arial"/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7" name="Google Shape;5617;p61"/>
          <p:cNvSpPr/>
          <p:nvPr/>
        </p:nvSpPr>
        <p:spPr>
          <a:xfrm>
            <a:off x="4238029" y="3885816"/>
            <a:ext cx="2600325" cy="1066800"/>
          </a:xfrm>
          <a:custGeom>
            <a:avLst/>
            <a:gdLst/>
            <a:ahLst/>
            <a:cxnLst/>
            <a:rect l="l" t="t" r="r" b="b"/>
            <a:pathLst>
              <a:path w="10000" h="10000" extrusionOk="0">
                <a:moveTo>
                  <a:pt x="6270" y="126"/>
                </a:moveTo>
                <a:cubicBezTo>
                  <a:pt x="5642" y="245"/>
                  <a:pt x="4469" y="528"/>
                  <a:pt x="3738" y="756"/>
                </a:cubicBezTo>
                <a:cubicBezTo>
                  <a:pt x="3007" y="984"/>
                  <a:pt x="2405" y="1322"/>
                  <a:pt x="1887" y="1495"/>
                </a:cubicBezTo>
                <a:cubicBezTo>
                  <a:pt x="1369" y="1668"/>
                  <a:pt x="1195" y="1105"/>
                  <a:pt x="629" y="1793"/>
                </a:cubicBezTo>
                <a:cubicBezTo>
                  <a:pt x="63" y="2481"/>
                  <a:pt x="218" y="3574"/>
                  <a:pt x="128" y="4417"/>
                </a:cubicBezTo>
                <a:cubicBezTo>
                  <a:pt x="39" y="5260"/>
                  <a:pt x="-87" y="6368"/>
                  <a:pt x="89" y="6848"/>
                </a:cubicBezTo>
                <a:cubicBezTo>
                  <a:pt x="265" y="7328"/>
                  <a:pt x="491" y="7223"/>
                  <a:pt x="1207" y="7298"/>
                </a:cubicBezTo>
                <a:cubicBezTo>
                  <a:pt x="1924" y="7374"/>
                  <a:pt x="3641" y="7133"/>
                  <a:pt x="4406" y="7298"/>
                </a:cubicBezTo>
                <a:cubicBezTo>
                  <a:pt x="5171" y="7463"/>
                  <a:pt x="5298" y="7868"/>
                  <a:pt x="5779" y="8288"/>
                </a:cubicBezTo>
                <a:cubicBezTo>
                  <a:pt x="6260" y="8709"/>
                  <a:pt x="6848" y="9549"/>
                  <a:pt x="7290" y="9819"/>
                </a:cubicBezTo>
                <a:cubicBezTo>
                  <a:pt x="7731" y="10089"/>
                  <a:pt x="8124" y="10014"/>
                  <a:pt x="8448" y="9879"/>
                </a:cubicBezTo>
                <a:cubicBezTo>
                  <a:pt x="8771" y="9744"/>
                  <a:pt x="9056" y="9549"/>
                  <a:pt x="9252" y="9008"/>
                </a:cubicBezTo>
                <a:cubicBezTo>
                  <a:pt x="9448" y="8469"/>
                  <a:pt x="9537" y="7418"/>
                  <a:pt x="9644" y="6639"/>
                </a:cubicBezTo>
                <a:cubicBezTo>
                  <a:pt x="9752" y="5858"/>
                  <a:pt x="9851" y="5168"/>
                  <a:pt x="9899" y="4327"/>
                </a:cubicBezTo>
                <a:cubicBezTo>
                  <a:pt x="9949" y="3486"/>
                  <a:pt x="10076" y="2256"/>
                  <a:pt x="9939" y="1566"/>
                </a:cubicBezTo>
                <a:cubicBezTo>
                  <a:pt x="9802" y="876"/>
                  <a:pt x="9478" y="471"/>
                  <a:pt x="9075" y="216"/>
                </a:cubicBezTo>
                <a:cubicBezTo>
                  <a:pt x="8674" y="-39"/>
                  <a:pt x="7997" y="20"/>
                  <a:pt x="7525" y="5"/>
                </a:cubicBezTo>
                <a:cubicBezTo>
                  <a:pt x="7055" y="-9"/>
                  <a:pt x="6898" y="5"/>
                  <a:pt x="6270" y="1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300"/>
              <a:buFont typeface="Arial"/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18" name="Google Shape;5618;p61"/>
          <p:cNvGrpSpPr/>
          <p:nvPr/>
        </p:nvGrpSpPr>
        <p:grpSpPr>
          <a:xfrm>
            <a:off x="2824758" y="2964272"/>
            <a:ext cx="343818" cy="479430"/>
            <a:chOff x="4140" y="429"/>
            <a:chExt cx="1419" cy="2400"/>
          </a:xfrm>
        </p:grpSpPr>
        <p:sp>
          <p:nvSpPr>
            <p:cNvPr id="5619" name="Google Shape;5619;p61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0" name="Google Shape;5620;p61"/>
            <p:cNvSpPr/>
            <p:nvPr/>
          </p:nvSpPr>
          <p:spPr>
            <a:xfrm>
              <a:off x="4204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1" name="Google Shape;5621;p61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2" name="Google Shape;5622;p6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3" name="Google Shape;5623;p61"/>
            <p:cNvSpPr/>
            <p:nvPr/>
          </p:nvSpPr>
          <p:spPr>
            <a:xfrm>
              <a:off x="4214" y="691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24" name="Google Shape;5624;p61"/>
            <p:cNvGrpSpPr/>
            <p:nvPr/>
          </p:nvGrpSpPr>
          <p:grpSpPr>
            <a:xfrm>
              <a:off x="4749" y="667"/>
              <a:ext cx="496" cy="19"/>
              <a:chOff x="614" y="2567"/>
              <a:chExt cx="619" cy="18"/>
            </a:xfrm>
          </p:grpSpPr>
          <p:sp>
            <p:nvSpPr>
              <p:cNvPr id="5625" name="Google Shape;5625;p61"/>
              <p:cNvSpPr/>
              <p:nvPr/>
            </p:nvSpPr>
            <p:spPr>
              <a:xfrm>
                <a:off x="614" y="2567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6" name="Google Shape;5626;p61"/>
              <p:cNvSpPr/>
              <p:nvPr/>
            </p:nvSpPr>
            <p:spPr>
              <a:xfrm>
                <a:off x="633" y="2585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27" name="Google Shape;5627;p61"/>
            <p:cNvSpPr/>
            <p:nvPr/>
          </p:nvSpPr>
          <p:spPr>
            <a:xfrm>
              <a:off x="4224" y="1019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28" name="Google Shape;5628;p61"/>
            <p:cNvGrpSpPr/>
            <p:nvPr/>
          </p:nvGrpSpPr>
          <p:grpSpPr>
            <a:xfrm>
              <a:off x="4749" y="995"/>
              <a:ext cx="490" cy="18"/>
              <a:chOff x="617" y="2569"/>
              <a:chExt cx="612" cy="19"/>
            </a:xfrm>
          </p:grpSpPr>
          <p:sp>
            <p:nvSpPr>
              <p:cNvPr id="5629" name="Google Shape;5629;p61"/>
              <p:cNvSpPr/>
              <p:nvPr/>
            </p:nvSpPr>
            <p:spPr>
              <a:xfrm>
                <a:off x="617" y="2569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0" name="Google Shape;5630;p61"/>
              <p:cNvSpPr/>
              <p:nvPr/>
            </p:nvSpPr>
            <p:spPr>
              <a:xfrm>
                <a:off x="629" y="2588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1" name="Google Shape;5631;p61"/>
            <p:cNvSpPr/>
            <p:nvPr/>
          </p:nvSpPr>
          <p:spPr>
            <a:xfrm>
              <a:off x="4219" y="1359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2" name="Google Shape;5632;p61"/>
            <p:cNvSpPr/>
            <p:nvPr/>
          </p:nvSpPr>
          <p:spPr>
            <a:xfrm>
              <a:off x="4228" y="1657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33" name="Google Shape;5633;p61"/>
            <p:cNvGrpSpPr/>
            <p:nvPr/>
          </p:nvGrpSpPr>
          <p:grpSpPr>
            <a:xfrm>
              <a:off x="4734" y="1627"/>
              <a:ext cx="492" cy="17"/>
              <a:chOff x="613" y="2568"/>
              <a:chExt cx="613" cy="16"/>
            </a:xfrm>
          </p:grpSpPr>
          <p:sp>
            <p:nvSpPr>
              <p:cNvPr id="5634" name="Google Shape;5634;p61"/>
              <p:cNvSpPr/>
              <p:nvPr/>
            </p:nvSpPr>
            <p:spPr>
              <a:xfrm>
                <a:off x="613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5" name="Google Shape;5635;p61"/>
              <p:cNvSpPr/>
              <p:nvPr/>
            </p:nvSpPr>
            <p:spPr>
              <a:xfrm>
                <a:off x="626" y="2584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36" name="Google Shape;5636;p6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37" name="Google Shape;5637;p61"/>
            <p:cNvGrpSpPr/>
            <p:nvPr/>
          </p:nvGrpSpPr>
          <p:grpSpPr>
            <a:xfrm>
              <a:off x="4740" y="1329"/>
              <a:ext cx="496" cy="18"/>
              <a:chOff x="615" y="2570"/>
              <a:chExt cx="618" cy="18"/>
            </a:xfrm>
          </p:grpSpPr>
          <p:sp>
            <p:nvSpPr>
              <p:cNvPr id="5638" name="Google Shape;5638;p61"/>
              <p:cNvSpPr/>
              <p:nvPr/>
            </p:nvSpPr>
            <p:spPr>
              <a:xfrm>
                <a:off x="615" y="2570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9" name="Google Shape;5639;p61"/>
              <p:cNvSpPr/>
              <p:nvPr/>
            </p:nvSpPr>
            <p:spPr>
              <a:xfrm>
                <a:off x="633" y="2588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40" name="Google Shape;5640;p61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1" name="Google Shape;5641;p6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2" name="Google Shape;5642;p6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3" name="Google Shape;5643;p61"/>
            <p:cNvSpPr/>
            <p:nvPr/>
          </p:nvSpPr>
          <p:spPr>
            <a:xfrm>
              <a:off x="5516" y="2610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4" name="Google Shape;5644;p6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5" name="Google Shape;5645;p61"/>
            <p:cNvSpPr/>
            <p:nvPr/>
          </p:nvSpPr>
          <p:spPr>
            <a:xfrm>
              <a:off x="4140" y="2682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6" name="Google Shape;5646;p61"/>
            <p:cNvSpPr/>
            <p:nvPr/>
          </p:nvSpPr>
          <p:spPr>
            <a:xfrm>
              <a:off x="4204" y="2712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7" name="Google Shape;5647;p61"/>
            <p:cNvSpPr/>
            <p:nvPr/>
          </p:nvSpPr>
          <p:spPr>
            <a:xfrm>
              <a:off x="4307" y="2384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8" name="Google Shape;5648;p61"/>
            <p:cNvSpPr/>
            <p:nvPr/>
          </p:nvSpPr>
          <p:spPr>
            <a:xfrm>
              <a:off x="4484" y="2384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9" name="Google Shape;5649;p61"/>
            <p:cNvSpPr/>
            <p:nvPr/>
          </p:nvSpPr>
          <p:spPr>
            <a:xfrm>
              <a:off x="4661" y="2378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0" name="Google Shape;5650;p61"/>
            <p:cNvSpPr/>
            <p:nvPr/>
          </p:nvSpPr>
          <p:spPr>
            <a:xfrm>
              <a:off x="5064" y="1836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1" name="Google Shape;5651;p61"/>
          <p:cNvSpPr txBox="1"/>
          <p:nvPr/>
        </p:nvSpPr>
        <p:spPr>
          <a:xfrm>
            <a:off x="2236589" y="3395278"/>
            <a:ext cx="1128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netcinema.com</a:t>
            </a:r>
            <a:endParaRPr sz="1400" i="1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5652" name="Google Shape;5652;p61"/>
          <p:cNvGrpSpPr/>
          <p:nvPr/>
        </p:nvGrpSpPr>
        <p:grpSpPr>
          <a:xfrm>
            <a:off x="4378523" y="1754597"/>
            <a:ext cx="722710" cy="626293"/>
            <a:chOff x="-44" y="1473"/>
            <a:chExt cx="981" cy="1105"/>
          </a:xfrm>
        </p:grpSpPr>
        <p:pic>
          <p:nvPicPr>
            <p:cNvPr id="5653" name="Google Shape;5653;p61" descr="desktop_computer_stylized_medium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54" name="Google Shape;5654;p61"/>
            <p:cNvSpPr/>
            <p:nvPr/>
          </p:nvSpPr>
          <p:spPr>
            <a:xfrm flipH="1">
              <a:off x="374" y="1579"/>
              <a:ext cx="477" cy="506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55" name="Google Shape;5655;p61"/>
          <p:cNvGrpSpPr/>
          <p:nvPr/>
        </p:nvGrpSpPr>
        <p:grpSpPr>
          <a:xfrm>
            <a:off x="4547592" y="4123941"/>
            <a:ext cx="282168" cy="478238"/>
            <a:chOff x="4140" y="429"/>
            <a:chExt cx="1419" cy="2400"/>
          </a:xfrm>
        </p:grpSpPr>
        <p:sp>
          <p:nvSpPr>
            <p:cNvPr id="5656" name="Google Shape;5656;p61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7" name="Google Shape;5657;p61"/>
            <p:cNvSpPr/>
            <p:nvPr/>
          </p:nvSpPr>
          <p:spPr>
            <a:xfrm>
              <a:off x="4206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8" name="Google Shape;5658;p61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9" name="Google Shape;5659;p6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0" name="Google Shape;5660;p61"/>
            <p:cNvSpPr/>
            <p:nvPr/>
          </p:nvSpPr>
          <p:spPr>
            <a:xfrm>
              <a:off x="4212" y="692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61" name="Google Shape;5661;p61"/>
            <p:cNvGrpSpPr/>
            <p:nvPr/>
          </p:nvGrpSpPr>
          <p:grpSpPr>
            <a:xfrm>
              <a:off x="4751" y="668"/>
              <a:ext cx="499" cy="18"/>
              <a:chOff x="616" y="2568"/>
              <a:chExt cx="623" cy="17"/>
            </a:xfrm>
          </p:grpSpPr>
          <p:sp>
            <p:nvSpPr>
              <p:cNvPr id="5662" name="Google Shape;5662;p61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3" name="Google Shape;5663;p61"/>
              <p:cNvSpPr/>
              <p:nvPr/>
            </p:nvSpPr>
            <p:spPr>
              <a:xfrm>
                <a:off x="639" y="2585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64" name="Google Shape;5664;p61"/>
            <p:cNvSpPr/>
            <p:nvPr/>
          </p:nvSpPr>
          <p:spPr>
            <a:xfrm>
              <a:off x="4224" y="1021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65" name="Google Shape;5665;p61"/>
            <p:cNvGrpSpPr/>
            <p:nvPr/>
          </p:nvGrpSpPr>
          <p:grpSpPr>
            <a:xfrm>
              <a:off x="4745" y="997"/>
              <a:ext cx="487" cy="17"/>
              <a:chOff x="611" y="2571"/>
              <a:chExt cx="608" cy="18"/>
            </a:xfrm>
          </p:grpSpPr>
          <p:sp>
            <p:nvSpPr>
              <p:cNvPr id="5666" name="Google Shape;5666;p61"/>
              <p:cNvSpPr/>
              <p:nvPr/>
            </p:nvSpPr>
            <p:spPr>
              <a:xfrm>
                <a:off x="611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7" name="Google Shape;5667;p61"/>
              <p:cNvSpPr/>
              <p:nvPr/>
            </p:nvSpPr>
            <p:spPr>
              <a:xfrm>
                <a:off x="619" y="2589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68" name="Google Shape;5668;p61"/>
            <p:cNvSpPr/>
            <p:nvPr/>
          </p:nvSpPr>
          <p:spPr>
            <a:xfrm>
              <a:off x="4218" y="1355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9" name="Google Shape;5669;p61"/>
            <p:cNvSpPr/>
            <p:nvPr/>
          </p:nvSpPr>
          <p:spPr>
            <a:xfrm>
              <a:off x="4230" y="1654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70" name="Google Shape;5670;p61"/>
            <p:cNvGrpSpPr/>
            <p:nvPr/>
          </p:nvGrpSpPr>
          <p:grpSpPr>
            <a:xfrm>
              <a:off x="4733" y="1636"/>
              <a:ext cx="494" cy="12"/>
              <a:chOff x="611" y="2576"/>
              <a:chExt cx="615" cy="11"/>
            </a:xfrm>
          </p:grpSpPr>
          <p:sp>
            <p:nvSpPr>
              <p:cNvPr id="5671" name="Google Shape;5671;p61"/>
              <p:cNvSpPr/>
              <p:nvPr/>
            </p:nvSpPr>
            <p:spPr>
              <a:xfrm>
                <a:off x="611" y="257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2" name="Google Shape;5672;p61"/>
              <p:cNvSpPr/>
              <p:nvPr/>
            </p:nvSpPr>
            <p:spPr>
              <a:xfrm>
                <a:off x="626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73" name="Google Shape;5673;p6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74" name="Google Shape;5674;p61"/>
            <p:cNvGrpSpPr/>
            <p:nvPr/>
          </p:nvGrpSpPr>
          <p:grpSpPr>
            <a:xfrm>
              <a:off x="4739" y="1325"/>
              <a:ext cx="499" cy="18"/>
              <a:chOff x="614" y="2566"/>
              <a:chExt cx="622" cy="18"/>
            </a:xfrm>
          </p:grpSpPr>
          <p:sp>
            <p:nvSpPr>
              <p:cNvPr id="5675" name="Google Shape;5675;p61"/>
              <p:cNvSpPr/>
              <p:nvPr/>
            </p:nvSpPr>
            <p:spPr>
              <a:xfrm>
                <a:off x="614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6" name="Google Shape;5676;p61"/>
              <p:cNvSpPr/>
              <p:nvPr/>
            </p:nvSpPr>
            <p:spPr>
              <a:xfrm>
                <a:off x="636" y="2584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77" name="Google Shape;5677;p61"/>
            <p:cNvSpPr/>
            <p:nvPr/>
          </p:nvSpPr>
          <p:spPr>
            <a:xfrm>
              <a:off x="5248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8" name="Google Shape;5678;p6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9" name="Google Shape;5679;p6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0" name="Google Shape;5680;p61"/>
            <p:cNvSpPr/>
            <p:nvPr/>
          </p:nvSpPr>
          <p:spPr>
            <a:xfrm>
              <a:off x="5517" y="2610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1" name="Google Shape;5681;p6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2" name="Google Shape;5682;p61"/>
            <p:cNvSpPr/>
            <p:nvPr/>
          </p:nvSpPr>
          <p:spPr>
            <a:xfrm>
              <a:off x="4140" y="2682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3" name="Google Shape;5683;p61"/>
            <p:cNvSpPr/>
            <p:nvPr/>
          </p:nvSpPr>
          <p:spPr>
            <a:xfrm>
              <a:off x="4206" y="2711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4" name="Google Shape;5684;p61"/>
            <p:cNvSpPr/>
            <p:nvPr/>
          </p:nvSpPr>
          <p:spPr>
            <a:xfrm>
              <a:off x="4308" y="2383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5" name="Google Shape;5685;p61"/>
            <p:cNvSpPr/>
            <p:nvPr/>
          </p:nvSpPr>
          <p:spPr>
            <a:xfrm>
              <a:off x="4487" y="2383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6" name="Google Shape;5686;p61"/>
            <p:cNvSpPr/>
            <p:nvPr/>
          </p:nvSpPr>
          <p:spPr>
            <a:xfrm>
              <a:off x="4661" y="2383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7" name="Google Shape;5687;p61"/>
            <p:cNvSpPr/>
            <p:nvPr/>
          </p:nvSpPr>
          <p:spPr>
            <a:xfrm>
              <a:off x="5062" y="1833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8" name="Google Shape;5688;p61"/>
          <p:cNvGrpSpPr/>
          <p:nvPr/>
        </p:nvGrpSpPr>
        <p:grpSpPr>
          <a:xfrm>
            <a:off x="2903339" y="3913201"/>
            <a:ext cx="314178" cy="478237"/>
            <a:chOff x="4140" y="429"/>
            <a:chExt cx="1419" cy="2400"/>
          </a:xfrm>
        </p:grpSpPr>
        <p:sp>
          <p:nvSpPr>
            <p:cNvPr id="5689" name="Google Shape;5689;p61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0" name="Google Shape;5690;p61"/>
            <p:cNvSpPr/>
            <p:nvPr/>
          </p:nvSpPr>
          <p:spPr>
            <a:xfrm>
              <a:off x="4205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1" name="Google Shape;5691;p61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2" name="Google Shape;5692;p6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3" name="Google Shape;5693;p61"/>
            <p:cNvSpPr/>
            <p:nvPr/>
          </p:nvSpPr>
          <p:spPr>
            <a:xfrm>
              <a:off x="4215" y="692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4" name="Google Shape;5694;p61"/>
            <p:cNvGrpSpPr/>
            <p:nvPr/>
          </p:nvGrpSpPr>
          <p:grpSpPr>
            <a:xfrm>
              <a:off x="4747" y="668"/>
              <a:ext cx="497" cy="18"/>
              <a:chOff x="612" y="2568"/>
              <a:chExt cx="620" cy="17"/>
            </a:xfrm>
          </p:grpSpPr>
          <p:sp>
            <p:nvSpPr>
              <p:cNvPr id="5695" name="Google Shape;5695;p61"/>
              <p:cNvSpPr/>
              <p:nvPr/>
            </p:nvSpPr>
            <p:spPr>
              <a:xfrm>
                <a:off x="612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6" name="Google Shape;5696;p61"/>
              <p:cNvSpPr/>
              <p:nvPr/>
            </p:nvSpPr>
            <p:spPr>
              <a:xfrm>
                <a:off x="632" y="2585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97" name="Google Shape;5697;p61"/>
            <p:cNvSpPr/>
            <p:nvPr/>
          </p:nvSpPr>
          <p:spPr>
            <a:xfrm>
              <a:off x="4221" y="1021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8" name="Google Shape;5698;p61"/>
            <p:cNvGrpSpPr/>
            <p:nvPr/>
          </p:nvGrpSpPr>
          <p:grpSpPr>
            <a:xfrm>
              <a:off x="4748" y="997"/>
              <a:ext cx="486" cy="17"/>
              <a:chOff x="615" y="2571"/>
              <a:chExt cx="607" cy="18"/>
            </a:xfrm>
          </p:grpSpPr>
          <p:sp>
            <p:nvSpPr>
              <p:cNvPr id="5699" name="Google Shape;5699;p61"/>
              <p:cNvSpPr/>
              <p:nvPr/>
            </p:nvSpPr>
            <p:spPr>
              <a:xfrm>
                <a:off x="615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0" name="Google Shape;5700;p61"/>
              <p:cNvSpPr/>
              <p:nvPr/>
            </p:nvSpPr>
            <p:spPr>
              <a:xfrm>
                <a:off x="622" y="2589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01" name="Google Shape;5701;p61"/>
            <p:cNvSpPr/>
            <p:nvPr/>
          </p:nvSpPr>
          <p:spPr>
            <a:xfrm>
              <a:off x="4221" y="1355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2" name="Google Shape;5702;p61"/>
            <p:cNvSpPr/>
            <p:nvPr/>
          </p:nvSpPr>
          <p:spPr>
            <a:xfrm>
              <a:off x="4226" y="1654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03" name="Google Shape;5703;p61"/>
            <p:cNvGrpSpPr/>
            <p:nvPr/>
          </p:nvGrpSpPr>
          <p:grpSpPr>
            <a:xfrm>
              <a:off x="4737" y="1636"/>
              <a:ext cx="493" cy="12"/>
              <a:chOff x="616" y="2576"/>
              <a:chExt cx="614" cy="11"/>
            </a:xfrm>
          </p:grpSpPr>
          <p:sp>
            <p:nvSpPr>
              <p:cNvPr id="5704" name="Google Shape;5704;p61"/>
              <p:cNvSpPr/>
              <p:nvPr/>
            </p:nvSpPr>
            <p:spPr>
              <a:xfrm>
                <a:off x="616" y="257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5" name="Google Shape;5705;p61"/>
              <p:cNvSpPr/>
              <p:nvPr/>
            </p:nvSpPr>
            <p:spPr>
              <a:xfrm>
                <a:off x="630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06" name="Google Shape;5706;p6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07" name="Google Shape;5707;p61"/>
            <p:cNvGrpSpPr/>
            <p:nvPr/>
          </p:nvGrpSpPr>
          <p:grpSpPr>
            <a:xfrm>
              <a:off x="4737" y="1325"/>
              <a:ext cx="498" cy="18"/>
              <a:chOff x="611" y="2566"/>
              <a:chExt cx="620" cy="18"/>
            </a:xfrm>
          </p:grpSpPr>
          <p:sp>
            <p:nvSpPr>
              <p:cNvPr id="5708" name="Google Shape;5708;p61"/>
              <p:cNvSpPr/>
              <p:nvPr/>
            </p:nvSpPr>
            <p:spPr>
              <a:xfrm>
                <a:off x="611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9" name="Google Shape;5709;p61"/>
              <p:cNvSpPr/>
              <p:nvPr/>
            </p:nvSpPr>
            <p:spPr>
              <a:xfrm>
                <a:off x="631" y="2584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10" name="Google Shape;5710;p61"/>
            <p:cNvSpPr/>
            <p:nvPr/>
          </p:nvSpPr>
          <p:spPr>
            <a:xfrm>
              <a:off x="5248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1" name="Google Shape;5711;p6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2" name="Google Shape;5712;p6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3" name="Google Shape;5713;p61"/>
            <p:cNvSpPr/>
            <p:nvPr/>
          </p:nvSpPr>
          <p:spPr>
            <a:xfrm>
              <a:off x="5517" y="2610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4" name="Google Shape;5714;p6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5" name="Google Shape;5715;p61"/>
            <p:cNvSpPr/>
            <p:nvPr/>
          </p:nvSpPr>
          <p:spPr>
            <a:xfrm>
              <a:off x="4140" y="2682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6" name="Google Shape;5716;p61"/>
            <p:cNvSpPr/>
            <p:nvPr/>
          </p:nvSpPr>
          <p:spPr>
            <a:xfrm>
              <a:off x="4205" y="2711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7" name="Google Shape;5717;p61"/>
            <p:cNvSpPr/>
            <p:nvPr/>
          </p:nvSpPr>
          <p:spPr>
            <a:xfrm>
              <a:off x="4307" y="2383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8" name="Google Shape;5718;p61"/>
            <p:cNvSpPr/>
            <p:nvPr/>
          </p:nvSpPr>
          <p:spPr>
            <a:xfrm>
              <a:off x="4484" y="2383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9" name="Google Shape;5719;p61"/>
            <p:cNvSpPr/>
            <p:nvPr/>
          </p:nvSpPr>
          <p:spPr>
            <a:xfrm>
              <a:off x="4662" y="2383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0" name="Google Shape;5720;p61"/>
            <p:cNvSpPr/>
            <p:nvPr/>
          </p:nvSpPr>
          <p:spPr>
            <a:xfrm>
              <a:off x="5060" y="1833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21" name="Google Shape;5721;p61"/>
          <p:cNvGrpSpPr/>
          <p:nvPr/>
        </p:nvGrpSpPr>
        <p:grpSpPr>
          <a:xfrm>
            <a:off x="6210896" y="4072744"/>
            <a:ext cx="257270" cy="479430"/>
            <a:chOff x="4140" y="429"/>
            <a:chExt cx="1419" cy="2400"/>
          </a:xfrm>
        </p:grpSpPr>
        <p:sp>
          <p:nvSpPr>
            <p:cNvPr id="5722" name="Google Shape;5722;p61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3" name="Google Shape;5723;p61"/>
            <p:cNvSpPr/>
            <p:nvPr/>
          </p:nvSpPr>
          <p:spPr>
            <a:xfrm>
              <a:off x="4206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4" name="Google Shape;5724;p61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5" name="Google Shape;5725;p6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6" name="Google Shape;5726;p61"/>
            <p:cNvSpPr/>
            <p:nvPr/>
          </p:nvSpPr>
          <p:spPr>
            <a:xfrm>
              <a:off x="4212" y="691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27" name="Google Shape;5727;p61"/>
            <p:cNvGrpSpPr/>
            <p:nvPr/>
          </p:nvGrpSpPr>
          <p:grpSpPr>
            <a:xfrm>
              <a:off x="4751" y="667"/>
              <a:ext cx="494" cy="19"/>
              <a:chOff x="616" y="2567"/>
              <a:chExt cx="617" cy="18"/>
            </a:xfrm>
          </p:grpSpPr>
          <p:sp>
            <p:nvSpPr>
              <p:cNvPr id="5728" name="Google Shape;5728;p61"/>
              <p:cNvSpPr/>
              <p:nvPr/>
            </p:nvSpPr>
            <p:spPr>
              <a:xfrm>
                <a:off x="616" y="2567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61"/>
              <p:cNvSpPr/>
              <p:nvPr/>
            </p:nvSpPr>
            <p:spPr>
              <a:xfrm>
                <a:off x="633" y="2585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30" name="Google Shape;5730;p61"/>
            <p:cNvSpPr/>
            <p:nvPr/>
          </p:nvSpPr>
          <p:spPr>
            <a:xfrm>
              <a:off x="4225" y="1019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1" name="Google Shape;5731;p61"/>
            <p:cNvGrpSpPr/>
            <p:nvPr/>
          </p:nvGrpSpPr>
          <p:grpSpPr>
            <a:xfrm>
              <a:off x="4744" y="995"/>
              <a:ext cx="488" cy="18"/>
              <a:chOff x="610" y="2569"/>
              <a:chExt cx="609" cy="19"/>
            </a:xfrm>
          </p:grpSpPr>
          <p:sp>
            <p:nvSpPr>
              <p:cNvPr id="5732" name="Google Shape;5732;p61"/>
              <p:cNvSpPr/>
              <p:nvPr/>
            </p:nvSpPr>
            <p:spPr>
              <a:xfrm>
                <a:off x="610" y="2569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3" name="Google Shape;5733;p61"/>
              <p:cNvSpPr/>
              <p:nvPr/>
            </p:nvSpPr>
            <p:spPr>
              <a:xfrm>
                <a:off x="619" y="2588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34" name="Google Shape;5734;p61"/>
            <p:cNvSpPr/>
            <p:nvPr/>
          </p:nvSpPr>
          <p:spPr>
            <a:xfrm>
              <a:off x="4219" y="1359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5" name="Google Shape;5735;p61"/>
            <p:cNvSpPr/>
            <p:nvPr/>
          </p:nvSpPr>
          <p:spPr>
            <a:xfrm>
              <a:off x="4225" y="1657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6" name="Google Shape;5736;p61"/>
            <p:cNvGrpSpPr/>
            <p:nvPr/>
          </p:nvGrpSpPr>
          <p:grpSpPr>
            <a:xfrm>
              <a:off x="4737" y="1627"/>
              <a:ext cx="495" cy="17"/>
              <a:chOff x="617" y="2568"/>
              <a:chExt cx="617" cy="16"/>
            </a:xfrm>
          </p:grpSpPr>
          <p:sp>
            <p:nvSpPr>
              <p:cNvPr id="5737" name="Google Shape;5737;p61"/>
              <p:cNvSpPr/>
              <p:nvPr/>
            </p:nvSpPr>
            <p:spPr>
              <a:xfrm>
                <a:off x="617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8" name="Google Shape;5738;p61"/>
              <p:cNvSpPr/>
              <p:nvPr/>
            </p:nvSpPr>
            <p:spPr>
              <a:xfrm>
                <a:off x="634" y="2584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39" name="Google Shape;5739;p6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40" name="Google Shape;5740;p61"/>
            <p:cNvGrpSpPr/>
            <p:nvPr/>
          </p:nvGrpSpPr>
          <p:grpSpPr>
            <a:xfrm>
              <a:off x="4737" y="1329"/>
              <a:ext cx="495" cy="18"/>
              <a:chOff x="612" y="2570"/>
              <a:chExt cx="617" cy="18"/>
            </a:xfrm>
          </p:grpSpPr>
          <p:sp>
            <p:nvSpPr>
              <p:cNvPr id="5741" name="Google Shape;5741;p61"/>
              <p:cNvSpPr/>
              <p:nvPr/>
            </p:nvSpPr>
            <p:spPr>
              <a:xfrm>
                <a:off x="612" y="2570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2" name="Google Shape;5742;p61"/>
              <p:cNvSpPr/>
              <p:nvPr/>
            </p:nvSpPr>
            <p:spPr>
              <a:xfrm>
                <a:off x="629" y="2588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300"/>
                  <a:buFont typeface="Arial"/>
                  <a:buNone/>
                </a:pPr>
                <a:endParaRPr sz="15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43" name="Google Shape;5743;p61"/>
            <p:cNvSpPr/>
            <p:nvPr/>
          </p:nvSpPr>
          <p:spPr>
            <a:xfrm>
              <a:off x="5250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4" name="Google Shape;5744;p6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5" name="Google Shape;5745;p6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6" name="Google Shape;5746;p61"/>
            <p:cNvSpPr/>
            <p:nvPr/>
          </p:nvSpPr>
          <p:spPr>
            <a:xfrm>
              <a:off x="5519" y="2610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7" name="Google Shape;5747;p6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8" name="Google Shape;5748;p61"/>
            <p:cNvSpPr/>
            <p:nvPr/>
          </p:nvSpPr>
          <p:spPr>
            <a:xfrm>
              <a:off x="4140" y="2682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9" name="Google Shape;5749;p61"/>
            <p:cNvSpPr/>
            <p:nvPr/>
          </p:nvSpPr>
          <p:spPr>
            <a:xfrm>
              <a:off x="4206" y="2712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0" name="Google Shape;5750;p61"/>
            <p:cNvSpPr/>
            <p:nvPr/>
          </p:nvSpPr>
          <p:spPr>
            <a:xfrm>
              <a:off x="4304" y="2384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1" name="Google Shape;5751;p61"/>
            <p:cNvSpPr/>
            <p:nvPr/>
          </p:nvSpPr>
          <p:spPr>
            <a:xfrm>
              <a:off x="4488" y="2384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2" name="Google Shape;5752;p61"/>
            <p:cNvSpPr/>
            <p:nvPr/>
          </p:nvSpPr>
          <p:spPr>
            <a:xfrm>
              <a:off x="4659" y="2378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3" name="Google Shape;5753;p61"/>
            <p:cNvSpPr/>
            <p:nvPr/>
          </p:nvSpPr>
          <p:spPr>
            <a:xfrm>
              <a:off x="5059" y="1836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4" name="Google Shape;5754;p61"/>
          <p:cNvGrpSpPr/>
          <p:nvPr/>
        </p:nvGrpSpPr>
        <p:grpSpPr>
          <a:xfrm>
            <a:off x="5663208" y="2753532"/>
            <a:ext cx="256085" cy="478237"/>
            <a:chOff x="4140" y="429"/>
            <a:chExt cx="1419" cy="2400"/>
          </a:xfrm>
        </p:grpSpPr>
        <p:sp>
          <p:nvSpPr>
            <p:cNvPr id="5755" name="Google Shape;5755;p61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6" name="Google Shape;5756;p61"/>
            <p:cNvSpPr/>
            <p:nvPr/>
          </p:nvSpPr>
          <p:spPr>
            <a:xfrm>
              <a:off x="4206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7" name="Google Shape;5757;p61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8" name="Google Shape;5758;p61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9" name="Google Shape;5759;p61"/>
            <p:cNvSpPr/>
            <p:nvPr/>
          </p:nvSpPr>
          <p:spPr>
            <a:xfrm>
              <a:off x="4213" y="692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0" name="Google Shape;5760;p61"/>
            <p:cNvGrpSpPr/>
            <p:nvPr/>
          </p:nvGrpSpPr>
          <p:grpSpPr>
            <a:xfrm>
              <a:off x="4747" y="668"/>
              <a:ext cx="494" cy="18"/>
              <a:chOff x="611" y="2568"/>
              <a:chExt cx="617" cy="17"/>
            </a:xfrm>
          </p:grpSpPr>
          <p:sp>
            <p:nvSpPr>
              <p:cNvPr id="5761" name="Google Shape;5761;p61"/>
              <p:cNvSpPr/>
              <p:nvPr/>
            </p:nvSpPr>
            <p:spPr>
              <a:xfrm>
                <a:off x="611" y="2568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2" name="Google Shape;5762;p61"/>
              <p:cNvSpPr/>
              <p:nvPr/>
            </p:nvSpPr>
            <p:spPr>
              <a:xfrm>
                <a:off x="628" y="2585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3" name="Google Shape;5763;p61"/>
            <p:cNvSpPr/>
            <p:nvPr/>
          </p:nvSpPr>
          <p:spPr>
            <a:xfrm>
              <a:off x="4226" y="1021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4" name="Google Shape;5764;p61"/>
            <p:cNvGrpSpPr/>
            <p:nvPr/>
          </p:nvGrpSpPr>
          <p:grpSpPr>
            <a:xfrm>
              <a:off x="4747" y="997"/>
              <a:ext cx="487" cy="17"/>
              <a:chOff x="614" y="2571"/>
              <a:chExt cx="608" cy="18"/>
            </a:xfrm>
          </p:grpSpPr>
          <p:sp>
            <p:nvSpPr>
              <p:cNvPr id="5765" name="Google Shape;5765;p61"/>
              <p:cNvSpPr/>
              <p:nvPr/>
            </p:nvSpPr>
            <p:spPr>
              <a:xfrm>
                <a:off x="614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6" name="Google Shape;5766;p61"/>
              <p:cNvSpPr/>
              <p:nvPr/>
            </p:nvSpPr>
            <p:spPr>
              <a:xfrm>
                <a:off x="622" y="2589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7" name="Google Shape;5767;p61"/>
            <p:cNvSpPr/>
            <p:nvPr/>
          </p:nvSpPr>
          <p:spPr>
            <a:xfrm>
              <a:off x="4219" y="1355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8" name="Google Shape;5768;p61"/>
            <p:cNvSpPr/>
            <p:nvPr/>
          </p:nvSpPr>
          <p:spPr>
            <a:xfrm>
              <a:off x="4226" y="1654"/>
              <a:ext cx="600" cy="0"/>
            </a:xfrm>
            <a:prstGeom prst="rect">
              <a:avLst/>
            </a:pr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9" name="Google Shape;5769;p61"/>
            <p:cNvGrpSpPr/>
            <p:nvPr/>
          </p:nvGrpSpPr>
          <p:grpSpPr>
            <a:xfrm>
              <a:off x="4733" y="1636"/>
              <a:ext cx="495" cy="12"/>
              <a:chOff x="612" y="2576"/>
              <a:chExt cx="617" cy="11"/>
            </a:xfrm>
          </p:grpSpPr>
          <p:sp>
            <p:nvSpPr>
              <p:cNvPr id="5770" name="Google Shape;5770;p61"/>
              <p:cNvSpPr/>
              <p:nvPr/>
            </p:nvSpPr>
            <p:spPr>
              <a:xfrm>
                <a:off x="612" y="257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1" name="Google Shape;5771;p61"/>
              <p:cNvSpPr/>
              <p:nvPr/>
            </p:nvSpPr>
            <p:spPr>
              <a:xfrm>
                <a:off x="629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72" name="Google Shape;5772;p61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73" name="Google Shape;5773;p61"/>
            <p:cNvGrpSpPr/>
            <p:nvPr/>
          </p:nvGrpSpPr>
          <p:grpSpPr>
            <a:xfrm>
              <a:off x="4741" y="1325"/>
              <a:ext cx="495" cy="18"/>
              <a:chOff x="616" y="2566"/>
              <a:chExt cx="616" cy="18"/>
            </a:xfrm>
          </p:grpSpPr>
          <p:sp>
            <p:nvSpPr>
              <p:cNvPr id="5774" name="Google Shape;5774;p61"/>
              <p:cNvSpPr/>
              <p:nvPr/>
            </p:nvSpPr>
            <p:spPr>
              <a:xfrm>
                <a:off x="616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5" name="Google Shape;5775;p61"/>
              <p:cNvSpPr/>
              <p:nvPr/>
            </p:nvSpPr>
            <p:spPr>
              <a:xfrm>
                <a:off x="632" y="2584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76" name="Google Shape;5776;p61"/>
            <p:cNvSpPr/>
            <p:nvPr/>
          </p:nvSpPr>
          <p:spPr>
            <a:xfrm>
              <a:off x="5248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7" name="Google Shape;5777;p61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8" name="Google Shape;5778;p61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9" name="Google Shape;5779;p61"/>
            <p:cNvSpPr/>
            <p:nvPr/>
          </p:nvSpPr>
          <p:spPr>
            <a:xfrm>
              <a:off x="5519" y="2610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0" name="Google Shape;5780;p61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300"/>
                <a:buFont typeface="Arial"/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1" name="Google Shape;5781;p61"/>
            <p:cNvSpPr/>
            <p:nvPr/>
          </p:nvSpPr>
          <p:spPr>
            <a:xfrm>
              <a:off x="4140" y="2682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2" name="Google Shape;5782;p61"/>
            <p:cNvSpPr/>
            <p:nvPr/>
          </p:nvSpPr>
          <p:spPr>
            <a:xfrm>
              <a:off x="4206" y="2711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0000"/>
                </a:gs>
                <a:gs pos="100000">
                  <a:srgbClr val="808080"/>
                </a:gs>
              </a:gsLst>
              <a:lin ang="0" scaled="0"/>
            </a:gra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3" name="Google Shape;5783;p61"/>
            <p:cNvSpPr/>
            <p:nvPr/>
          </p:nvSpPr>
          <p:spPr>
            <a:xfrm>
              <a:off x="4305" y="2383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4" name="Google Shape;5784;p61"/>
            <p:cNvSpPr/>
            <p:nvPr/>
          </p:nvSpPr>
          <p:spPr>
            <a:xfrm>
              <a:off x="4483" y="2383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5" name="Google Shape;5785;p61"/>
            <p:cNvSpPr/>
            <p:nvPr/>
          </p:nvSpPr>
          <p:spPr>
            <a:xfrm>
              <a:off x="4661" y="2383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6" name="Google Shape;5786;p61"/>
            <p:cNvSpPr/>
            <p:nvPr/>
          </p:nvSpPr>
          <p:spPr>
            <a:xfrm>
              <a:off x="5064" y="1833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87" name="Google Shape;5787;p61"/>
          <p:cNvSpPr txBox="1"/>
          <p:nvPr/>
        </p:nvSpPr>
        <p:spPr>
          <a:xfrm>
            <a:off x="4205883" y="4554947"/>
            <a:ext cx="10656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KingCDN.com</a:t>
            </a:r>
            <a:endParaRPr sz="1400" i="1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5788" name="Google Shape;5788;p61" descr="Bob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5527" y="1705782"/>
            <a:ext cx="400050" cy="4083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9" name="Google Shape;5789;p61"/>
          <p:cNvGrpSpPr/>
          <p:nvPr/>
        </p:nvGrpSpPr>
        <p:grpSpPr>
          <a:xfrm>
            <a:off x="3239066" y="2189141"/>
            <a:ext cx="1221587" cy="797600"/>
            <a:chOff x="1490902" y="3037262"/>
            <a:chExt cx="1629000" cy="1062900"/>
          </a:xfrm>
        </p:grpSpPr>
        <p:cxnSp>
          <p:nvCxnSpPr>
            <p:cNvPr id="5790" name="Google Shape;5790;p61"/>
            <p:cNvCxnSpPr/>
            <p:nvPr/>
          </p:nvCxnSpPr>
          <p:spPr>
            <a:xfrm flipH="1">
              <a:off x="1490902" y="3037262"/>
              <a:ext cx="1629000" cy="1062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grpSp>
          <p:nvGrpSpPr>
            <p:cNvPr id="5791" name="Google Shape;5791;p61"/>
            <p:cNvGrpSpPr/>
            <p:nvPr/>
          </p:nvGrpSpPr>
          <p:grpSpPr>
            <a:xfrm>
              <a:off x="2056927" y="3410016"/>
              <a:ext cx="317405" cy="345018"/>
              <a:chOff x="7454630" y="3313376"/>
              <a:chExt cx="317405" cy="345018"/>
            </a:xfrm>
          </p:grpSpPr>
          <p:sp>
            <p:nvSpPr>
              <p:cNvPr id="5792" name="Google Shape;5792;p61"/>
              <p:cNvSpPr/>
              <p:nvPr/>
            </p:nvSpPr>
            <p:spPr>
              <a:xfrm>
                <a:off x="7468434" y="3354794"/>
                <a:ext cx="303600" cy="303600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3" name="Google Shape;5793;p61"/>
              <p:cNvSpPr txBox="1"/>
              <p:nvPr/>
            </p:nvSpPr>
            <p:spPr>
              <a:xfrm>
                <a:off x="7454630" y="3313376"/>
                <a:ext cx="298800" cy="33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0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 sz="1100"/>
              </a:p>
            </p:txBody>
          </p:sp>
        </p:grpSp>
      </p:grpSp>
      <p:sp>
        <p:nvSpPr>
          <p:cNvPr id="5794" name="Google Shape;5794;p61"/>
          <p:cNvSpPr txBox="1"/>
          <p:nvPr/>
        </p:nvSpPr>
        <p:spPr>
          <a:xfrm>
            <a:off x="2318742" y="1758169"/>
            <a:ext cx="214680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1. Bob gets URL for video http://netcinema.com/6Y7B23V</a:t>
            </a:r>
            <a:endParaRPr sz="1100"/>
          </a:p>
          <a:p>
            <a:pPr marL="0" marR="0" lvl="0" indent="0" algn="l" rtl="0">
              <a:spcBef>
                <a:spcPts val="20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from netcinema.com web page</a:t>
            </a:r>
            <a:endParaRPr sz="1100"/>
          </a:p>
        </p:txBody>
      </p:sp>
      <p:grpSp>
        <p:nvGrpSpPr>
          <p:cNvPr id="5795" name="Google Shape;5795;p61"/>
          <p:cNvGrpSpPr/>
          <p:nvPr/>
        </p:nvGrpSpPr>
        <p:grpSpPr>
          <a:xfrm>
            <a:off x="5060835" y="2331057"/>
            <a:ext cx="535692" cy="513196"/>
            <a:chOff x="3924463" y="3239045"/>
            <a:chExt cx="713400" cy="684900"/>
          </a:xfrm>
        </p:grpSpPr>
        <p:cxnSp>
          <p:nvCxnSpPr>
            <p:cNvPr id="5796" name="Google Shape;5796;p61"/>
            <p:cNvCxnSpPr/>
            <p:nvPr/>
          </p:nvCxnSpPr>
          <p:spPr>
            <a:xfrm>
              <a:off x="3924463" y="3239045"/>
              <a:ext cx="713400" cy="684900"/>
            </a:xfrm>
            <a:prstGeom prst="straightConnector1">
              <a:avLst/>
            </a:prstGeom>
            <a:noFill/>
            <a:ln w="254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5797" name="Google Shape;5797;p61"/>
            <p:cNvGrpSpPr/>
            <p:nvPr/>
          </p:nvGrpSpPr>
          <p:grpSpPr>
            <a:xfrm>
              <a:off x="4061324" y="3293627"/>
              <a:ext cx="322010" cy="358818"/>
              <a:chOff x="7408615" y="3244352"/>
              <a:chExt cx="322010" cy="358818"/>
            </a:xfrm>
          </p:grpSpPr>
          <p:sp>
            <p:nvSpPr>
              <p:cNvPr id="5798" name="Google Shape;5798;p61"/>
              <p:cNvSpPr/>
              <p:nvPr/>
            </p:nvSpPr>
            <p:spPr>
              <a:xfrm>
                <a:off x="7427025" y="3299570"/>
                <a:ext cx="303600" cy="303600"/>
              </a:xfrm>
              <a:prstGeom prst="ellipse">
                <a:avLst/>
              </a:prstGeom>
              <a:solidFill>
                <a:srgbClr val="FFFFFF"/>
              </a:solidFill>
              <a:ln w="1587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1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9" name="Google Shape;5799;p61"/>
              <p:cNvSpPr txBox="1"/>
              <p:nvPr/>
            </p:nvSpPr>
            <p:spPr>
              <a:xfrm>
                <a:off x="7408615" y="3244352"/>
                <a:ext cx="298500" cy="339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333CC"/>
                  </a:buClr>
                  <a:buSzPts val="10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2</a:t>
                </a:r>
                <a:endParaRPr sz="1100"/>
              </a:p>
            </p:txBody>
          </p:sp>
        </p:grpSp>
      </p:grpSp>
      <p:sp>
        <p:nvSpPr>
          <p:cNvPr id="5800" name="Google Shape;5800;p61"/>
          <p:cNvSpPr txBox="1"/>
          <p:nvPr/>
        </p:nvSpPr>
        <p:spPr>
          <a:xfrm>
            <a:off x="5400080" y="2147504"/>
            <a:ext cx="2887200" cy="4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2. resolve http://netcinema.com/6Y7B23V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via Bob’s local DNS</a:t>
            </a:r>
            <a:endParaRPr sz="1100"/>
          </a:p>
        </p:txBody>
      </p:sp>
      <p:sp>
        <p:nvSpPr>
          <p:cNvPr id="5801" name="Google Shape;5801;p61"/>
          <p:cNvSpPr txBox="1"/>
          <p:nvPr/>
        </p:nvSpPr>
        <p:spPr>
          <a:xfrm>
            <a:off x="2387798" y="4357303"/>
            <a:ext cx="1326300" cy="6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netcinema’s</a:t>
            </a:r>
            <a:endParaRPr sz="1100"/>
          </a:p>
          <a:p>
            <a:pPr marL="0" marR="0" lvl="0" indent="0" algn="ctr" rtl="0">
              <a:lnSpc>
                <a:spcPct val="88888"/>
              </a:lnSpc>
              <a:spcBef>
                <a:spcPts val="30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authoratative DNS</a:t>
            </a:r>
            <a:endParaRPr sz="1400" i="1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5802" name="Google Shape;5802;p61"/>
          <p:cNvCxnSpPr/>
          <p:nvPr/>
        </p:nvCxnSpPr>
        <p:spPr>
          <a:xfrm flipH="1">
            <a:off x="3330764" y="3030947"/>
            <a:ext cx="2325300" cy="1032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3" name="Google Shape;5803;p61"/>
          <p:cNvCxnSpPr/>
          <p:nvPr/>
        </p:nvCxnSpPr>
        <p:spPr>
          <a:xfrm flipH="1">
            <a:off x="3316477" y="3113101"/>
            <a:ext cx="2325300" cy="1032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5804" name="Google Shape;5804;p61"/>
          <p:cNvGrpSpPr/>
          <p:nvPr/>
        </p:nvGrpSpPr>
        <p:grpSpPr>
          <a:xfrm>
            <a:off x="3500035" y="3825381"/>
            <a:ext cx="238054" cy="258315"/>
            <a:chOff x="7454630" y="3313376"/>
            <a:chExt cx="317405" cy="345018"/>
          </a:xfrm>
        </p:grpSpPr>
        <p:sp>
          <p:nvSpPr>
            <p:cNvPr id="5805" name="Google Shape;5805;p61"/>
            <p:cNvSpPr/>
            <p:nvPr/>
          </p:nvSpPr>
          <p:spPr>
            <a:xfrm>
              <a:off x="7468434" y="3354794"/>
              <a:ext cx="303600" cy="303600"/>
            </a:xfrm>
            <a:prstGeom prst="ellipse">
              <a:avLst/>
            </a:prstGeom>
            <a:solidFill>
              <a:srgbClr val="FFFFFF"/>
            </a:solidFill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6" name="Google Shape;5806;p61"/>
            <p:cNvSpPr txBox="1"/>
            <p:nvPr/>
          </p:nvSpPr>
          <p:spPr>
            <a:xfrm>
              <a:off x="7454630" y="3313376"/>
              <a:ext cx="2988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100"/>
            </a:p>
          </p:txBody>
        </p:sp>
      </p:grpSp>
      <p:sp>
        <p:nvSpPr>
          <p:cNvPr id="5807" name="Google Shape;5807;p61"/>
          <p:cNvSpPr txBox="1"/>
          <p:nvPr/>
        </p:nvSpPr>
        <p:spPr>
          <a:xfrm>
            <a:off x="3477221" y="3355988"/>
            <a:ext cx="2400300" cy="48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3. netcinema’s DNS returns CNAME for </a:t>
            </a:r>
            <a:endParaRPr sz="1100"/>
          </a:p>
          <a:p>
            <a:pPr marL="0" marR="0" lvl="0" indent="0" algn="l" rtl="0">
              <a:lnSpc>
                <a:spcPct val="88888"/>
              </a:lnSpc>
              <a:spcBef>
                <a:spcPts val="30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http://KingCDN.com/NetC6y&amp;B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23V</a:t>
            </a:r>
            <a:endParaRPr sz="1100"/>
          </a:p>
        </p:txBody>
      </p:sp>
      <p:cxnSp>
        <p:nvCxnSpPr>
          <p:cNvPr id="5808" name="Google Shape;5808;p61"/>
          <p:cNvCxnSpPr/>
          <p:nvPr/>
        </p:nvCxnSpPr>
        <p:spPr>
          <a:xfrm>
            <a:off x="5895380" y="3267882"/>
            <a:ext cx="335700" cy="7215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09" name="Google Shape;5809;p61"/>
          <p:cNvCxnSpPr/>
          <p:nvPr/>
        </p:nvCxnSpPr>
        <p:spPr>
          <a:xfrm>
            <a:off x="5966817" y="3276216"/>
            <a:ext cx="335700" cy="7203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5810" name="Google Shape;5810;p61"/>
          <p:cNvGrpSpPr/>
          <p:nvPr/>
        </p:nvGrpSpPr>
        <p:grpSpPr>
          <a:xfrm>
            <a:off x="5958676" y="3457309"/>
            <a:ext cx="238054" cy="259488"/>
            <a:chOff x="7454630" y="3313376"/>
            <a:chExt cx="317405" cy="345018"/>
          </a:xfrm>
        </p:grpSpPr>
        <p:sp>
          <p:nvSpPr>
            <p:cNvPr id="5811" name="Google Shape;5811;p61"/>
            <p:cNvSpPr/>
            <p:nvPr/>
          </p:nvSpPr>
          <p:spPr>
            <a:xfrm>
              <a:off x="7468434" y="3354794"/>
              <a:ext cx="303600" cy="303600"/>
            </a:xfrm>
            <a:prstGeom prst="ellipse">
              <a:avLst/>
            </a:prstGeom>
            <a:solidFill>
              <a:srgbClr val="FFFFFF"/>
            </a:solidFill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2" name="Google Shape;5812;p61"/>
            <p:cNvSpPr txBox="1"/>
            <p:nvPr/>
          </p:nvSpPr>
          <p:spPr>
            <a:xfrm>
              <a:off x="7454630" y="3313376"/>
              <a:ext cx="2988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100"/>
            </a:p>
          </p:txBody>
        </p:sp>
      </p:grpSp>
      <p:cxnSp>
        <p:nvCxnSpPr>
          <p:cNvPr id="5813" name="Google Shape;5813;p61"/>
          <p:cNvCxnSpPr/>
          <p:nvPr/>
        </p:nvCxnSpPr>
        <p:spPr>
          <a:xfrm>
            <a:off x="4958358" y="2403488"/>
            <a:ext cx="609600" cy="616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</p:spPr>
      </p:cxnSp>
      <p:grpSp>
        <p:nvGrpSpPr>
          <p:cNvPr id="5814" name="Google Shape;5814;p61"/>
          <p:cNvGrpSpPr/>
          <p:nvPr/>
        </p:nvGrpSpPr>
        <p:grpSpPr>
          <a:xfrm>
            <a:off x="5237158" y="2661971"/>
            <a:ext cx="238054" cy="259488"/>
            <a:chOff x="7454630" y="3313376"/>
            <a:chExt cx="317405" cy="345018"/>
          </a:xfrm>
        </p:grpSpPr>
        <p:sp>
          <p:nvSpPr>
            <p:cNvPr id="5815" name="Google Shape;5815;p61"/>
            <p:cNvSpPr/>
            <p:nvPr/>
          </p:nvSpPr>
          <p:spPr>
            <a:xfrm>
              <a:off x="7468434" y="3354794"/>
              <a:ext cx="303600" cy="303600"/>
            </a:xfrm>
            <a:prstGeom prst="ellipse">
              <a:avLst/>
            </a:prstGeom>
            <a:solidFill>
              <a:srgbClr val="FFFFFF"/>
            </a:solidFill>
            <a:ln w="158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1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6" name="Google Shape;5816;p61"/>
            <p:cNvSpPr txBox="1"/>
            <p:nvPr/>
          </p:nvSpPr>
          <p:spPr>
            <a:xfrm>
              <a:off x="7454630" y="3313376"/>
              <a:ext cx="298800" cy="3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CC"/>
                </a:buClr>
                <a:buSzPts val="10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100"/>
            </a:p>
          </p:txBody>
        </p:sp>
      </p:grpSp>
      <p:cxnSp>
        <p:nvCxnSpPr>
          <p:cNvPr id="5817" name="Google Shape;5817;p61"/>
          <p:cNvCxnSpPr/>
          <p:nvPr/>
        </p:nvCxnSpPr>
        <p:spPr>
          <a:xfrm flipH="1">
            <a:off x="4604714" y="2313001"/>
            <a:ext cx="3600" cy="1771800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8" name="Google Shape;5818;p61"/>
          <p:cNvSpPr/>
          <p:nvPr/>
        </p:nvSpPr>
        <p:spPr>
          <a:xfrm>
            <a:off x="4626173" y="2308238"/>
            <a:ext cx="223800" cy="1713300"/>
          </a:xfrm>
          <a:prstGeom prst="upArrow">
            <a:avLst>
              <a:gd name="adj1" fmla="val 50000"/>
              <a:gd name="adj2" fmla="val 50249"/>
            </a:avLst>
          </a:prstGeom>
          <a:gradFill>
            <a:gsLst>
              <a:gs pos="0">
                <a:srgbClr val="000090"/>
              </a:gs>
              <a:gs pos="64000">
                <a:srgbClr val="000090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9" name="Google Shape;5819;p61"/>
          <p:cNvSpPr txBox="1"/>
          <p:nvPr/>
        </p:nvSpPr>
        <p:spPr>
          <a:xfrm>
            <a:off x="3811786" y="2710670"/>
            <a:ext cx="1520400" cy="67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6. request video from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KINGCDN server,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33CC"/>
              </a:buClr>
              <a:buSzPts val="10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streamed via HTTP</a:t>
            </a:r>
            <a:endParaRPr sz="1100"/>
          </a:p>
        </p:txBody>
      </p:sp>
      <p:sp>
        <p:nvSpPr>
          <p:cNvPr id="5820" name="Google Shape;5820;p61"/>
          <p:cNvSpPr txBox="1"/>
          <p:nvPr/>
        </p:nvSpPr>
        <p:spPr>
          <a:xfrm>
            <a:off x="5723930" y="4526372"/>
            <a:ext cx="12801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KingCDN</a:t>
            </a:r>
            <a:endParaRPr sz="1100"/>
          </a:p>
          <a:p>
            <a:pPr marL="0" marR="0" lvl="0" indent="0" algn="ctr" rtl="0">
              <a:lnSpc>
                <a:spcPct val="88888"/>
              </a:lnSpc>
              <a:spcBef>
                <a:spcPts val="30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authoritative DNS</a:t>
            </a:r>
            <a:endParaRPr sz="1400" i="1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821" name="Google Shape;5821;p61"/>
          <p:cNvSpPr txBox="1"/>
          <p:nvPr/>
        </p:nvSpPr>
        <p:spPr>
          <a:xfrm>
            <a:off x="5896570" y="2696382"/>
            <a:ext cx="768900" cy="9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8888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Bob’s </a:t>
            </a:r>
            <a:endParaRPr sz="1100"/>
          </a:p>
          <a:p>
            <a:pPr marL="0" marR="0" lvl="0" indent="0" algn="l" rtl="0">
              <a:lnSpc>
                <a:spcPct val="88888"/>
              </a:lnSpc>
              <a:spcBef>
                <a:spcPts val="30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local DNS</a:t>
            </a:r>
            <a:endParaRPr sz="1100"/>
          </a:p>
          <a:p>
            <a:pPr marL="0" marR="0" lvl="0" indent="0" algn="l" rtl="0">
              <a:lnSpc>
                <a:spcPct val="88888"/>
              </a:lnSpc>
              <a:spcBef>
                <a:spcPts val="300"/>
              </a:spcBef>
              <a:spcAft>
                <a:spcPts val="0"/>
              </a:spcAft>
              <a:buClr>
                <a:srgbClr val="3333CC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  <a:latin typeface="Arial Narrow"/>
                <a:ea typeface="Arial Narrow"/>
                <a:cs typeface="Arial Narrow"/>
                <a:sym typeface="Arial Narrow"/>
              </a:rPr>
              <a:t>server</a:t>
            </a:r>
            <a:endParaRPr sz="1400" i="1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822" name="Google Shape;5822;p61"/>
          <p:cNvSpPr txBox="1"/>
          <p:nvPr/>
        </p:nvSpPr>
        <p:spPr>
          <a:xfrm>
            <a:off x="857250" y="928899"/>
            <a:ext cx="61374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Bob (client) requests video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http://netcinema.com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6Y7B23V</a:t>
            </a:r>
            <a:endParaRPr sz="1100"/>
          </a:p>
          <a:p>
            <a:pPr marL="342900" marR="0" lvl="0" indent="-177800" algn="l" rtl="0"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1400"/>
              <a:buFont typeface="Noto Sans Symbols"/>
              <a:buChar char="▪"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 stored in CDN at http://KingCDN.com/NetC6y&amp;B23V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7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8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8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5" name="Google Shape;5835;p63"/>
          <p:cNvSpPr txBox="1">
            <a:spLocks noGrp="1"/>
          </p:cNvSpPr>
          <p:nvPr>
            <p:ph type="body" idx="1"/>
          </p:nvPr>
        </p:nvSpPr>
        <p:spPr>
          <a:xfrm>
            <a:off x="628650" y="1293020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100 points in 2017, 200 points in 2019.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New generation of CDN: not just storage, but also computing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5836" name="Google Shape;5836;p63"/>
          <p:cNvSpPr txBox="1">
            <a:spLocks noGrp="1"/>
          </p:cNvSpPr>
          <p:nvPr>
            <p:ph type="title"/>
          </p:nvPr>
        </p:nvSpPr>
        <p:spPr>
          <a:xfrm>
            <a:off x="628650" y="338866"/>
            <a:ext cx="7886700" cy="6711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 CDN: Cloudfront</a:t>
            </a:r>
            <a:endParaRPr/>
          </a:p>
        </p:txBody>
      </p:sp>
      <p:pic>
        <p:nvPicPr>
          <p:cNvPr id="5837" name="Google Shape;58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313" y="2453803"/>
            <a:ext cx="4779525" cy="25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8" name="Google Shape;5838;p63"/>
          <p:cNvSpPr txBox="1"/>
          <p:nvPr/>
        </p:nvSpPr>
        <p:spPr>
          <a:xfrm>
            <a:off x="628650" y="2035725"/>
            <a:ext cx="645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https://aws.amazon.com/blogs/networking-and-content-delivery/how-to-accelerate-your-wordpress-site-with-amazon-cloudfront/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E3354A-BF03-0A92-93AC-36F1385F0E07}"/>
              </a:ext>
            </a:extLst>
          </p:cNvPr>
          <p:cNvSpPr txBox="1"/>
          <p:nvPr/>
        </p:nvSpPr>
        <p:spPr>
          <a:xfrm>
            <a:off x="102800" y="3102775"/>
            <a:ext cx="4572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AmazonEmberBold"/>
              </a:rPr>
              <a:t>Edge locations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"/>
              </a:rPr>
              <a:t>: Washington, DC (11); Chicago, IL (19); New York, NY (10); Atlanta, GA (10); Los Angeles, CA (9); Miami, FL (11); Dallas-Fort Worth, TX (11); Houston, TX (4); San Francisco, CA (6); Boston, MA (5); Denver, CO (3); Portland, OR (2); Seattle, WA (6); Toronto, Canada (3); Minneapolis, MN (4); Phoenix, AZ (2); Querétaro, Mexico (2); Montréal, Canada (2); Philadelphia, PA (1); Salt Lake City, UT (1); Vancouver, Canada (1); Nashville, TN (2); </a:t>
            </a:r>
            <a:r>
              <a:rPr lang="en-US" b="1" i="0" dirty="0">
                <a:solidFill>
                  <a:srgbClr val="333333"/>
                </a:solidFill>
                <a:effectLst/>
                <a:latin typeface="AmazonEmber"/>
              </a:rPr>
              <a:t>Detroit, MI </a:t>
            </a:r>
            <a:r>
              <a:rPr lang="en-US" b="0" i="0" dirty="0">
                <a:solidFill>
                  <a:srgbClr val="333333"/>
                </a:solidFill>
                <a:effectLst/>
                <a:latin typeface="AmazonEmber"/>
              </a:rPr>
              <a:t>(2)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3" name="Google Shape;5843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844" name="Google Shape;5844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Edge and Core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Performance measurement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Application Architecture: C/S vs. P2P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TCP/UDP &amp; Socket Programming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Content Distribution Network (CDN)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Mobile and wireless network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SDN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b="1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8" name="Google Shape;5858;p66"/>
          <p:cNvSpPr txBox="1">
            <a:spLocks noGrp="1"/>
          </p:cNvSpPr>
          <p:nvPr>
            <p:ph type="title"/>
          </p:nvPr>
        </p:nvSpPr>
        <p:spPr>
          <a:xfrm>
            <a:off x="514350" y="286112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 dirty="0"/>
              <a:t>Wireless and Mobile Networks: context</a:t>
            </a:r>
            <a:endParaRPr dirty="0"/>
          </a:p>
        </p:txBody>
      </p:sp>
      <p:sp>
        <p:nvSpPr>
          <p:cNvPr id="5859" name="Google Shape;5859;p66"/>
          <p:cNvSpPr txBox="1"/>
          <p:nvPr/>
        </p:nvSpPr>
        <p:spPr>
          <a:xfrm>
            <a:off x="400050" y="1028700"/>
            <a:ext cx="84012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0" name="Google Shape;586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2845" y="1525917"/>
            <a:ext cx="5886134" cy="2988933"/>
          </a:xfrm>
          <a:prstGeom prst="rect">
            <a:avLst/>
          </a:prstGeom>
          <a:noFill/>
          <a:ln>
            <a:noFill/>
          </a:ln>
        </p:spPr>
      </p:pic>
      <p:sp>
        <p:nvSpPr>
          <p:cNvPr id="5861" name="Google Shape;5861;p66"/>
          <p:cNvSpPr txBox="1"/>
          <p:nvPr/>
        </p:nvSpPr>
        <p:spPr>
          <a:xfrm>
            <a:off x="514350" y="1274564"/>
            <a:ext cx="7714800" cy="3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rPr lang="en" sz="2400" b="0" i="0" u="none" strike="noStrike" cap="non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M2M</a:t>
            </a:r>
            <a:endParaRPr sz="1100"/>
          </a:p>
          <a:p>
            <a:pPr marL="2667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 meters</a:t>
            </a:r>
            <a:endParaRPr sz="1100"/>
          </a:p>
          <a:p>
            <a:pPr marL="2667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E-readers</a:t>
            </a:r>
            <a:endParaRPr sz="1100"/>
          </a:p>
          <a:p>
            <a:pPr marL="2667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Medical devices</a:t>
            </a:r>
            <a:endParaRPr sz="1100"/>
          </a:p>
          <a:p>
            <a:pPr marL="2667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Automobiles</a:t>
            </a:r>
            <a:endParaRPr sz="1100"/>
          </a:p>
          <a:p>
            <a:pPr marL="2667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Office devices</a:t>
            </a:r>
            <a:endParaRPr sz="1100"/>
          </a:p>
          <a:p>
            <a:pPr marL="2667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Military devices…</a:t>
            </a:r>
            <a:endParaRPr sz="1100"/>
          </a:p>
          <a:p>
            <a:pPr marL="266700" marR="0" lvl="0" indent="-50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 of everything (Cisco)</a:t>
            </a:r>
            <a:endParaRPr sz="1100"/>
          </a:p>
          <a:p>
            <a:pPr marL="266700" marR="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Smarter Planet (IBM)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" name="Google Shape;5867;p67"/>
          <p:cNvSpPr txBox="1">
            <a:spLocks noGrp="1"/>
          </p:cNvSpPr>
          <p:nvPr>
            <p:ph type="title"/>
          </p:nvPr>
        </p:nvSpPr>
        <p:spPr>
          <a:xfrm>
            <a:off x="514350" y="286112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Wireless and Mobile Networks: context</a:t>
            </a:r>
            <a:endParaRPr/>
          </a:p>
        </p:txBody>
      </p:sp>
      <p:sp>
        <p:nvSpPr>
          <p:cNvPr id="5868" name="Google Shape;5868;p67"/>
          <p:cNvSpPr txBox="1"/>
          <p:nvPr/>
        </p:nvSpPr>
        <p:spPr>
          <a:xfrm>
            <a:off x="400050" y="1028700"/>
            <a:ext cx="8401200" cy="3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3429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Arial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9" name="Google Shape;5869;p67"/>
          <p:cNvSpPr txBox="1"/>
          <p:nvPr/>
        </p:nvSpPr>
        <p:spPr>
          <a:xfrm>
            <a:off x="514350" y="1274564"/>
            <a:ext cx="7714800" cy="31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lang="en" sz="2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Most devices/access networks go wireless!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WPAN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WLAN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LPWA (LoRa)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Cellular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5G</a:t>
            </a:r>
            <a:endParaRPr sz="1100"/>
          </a:p>
          <a:p>
            <a:pPr marL="266700" marR="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Noto Sans Symbols"/>
              <a:buChar char="▪"/>
            </a:pPr>
            <a:r>
              <a:rPr lang="en"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/>
          </a:p>
          <a:p>
            <a:pPr marL="2667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ts val="2100"/>
              <a:buFont typeface="Noto Sans Symbols"/>
              <a:buNone/>
            </a:pPr>
            <a:endParaRPr sz="21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70" name="Google Shape;5870;p67" descr="State of the IoT 2018: Number of IoT devices now at 7B – Market accelerat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2970" y="1783319"/>
            <a:ext cx="4818132" cy="3127154"/>
          </a:xfrm>
          <a:prstGeom prst="rect">
            <a:avLst/>
          </a:prstGeom>
          <a:noFill/>
          <a:ln>
            <a:noFill/>
          </a:ln>
        </p:spPr>
      </p:pic>
      <p:sp>
        <p:nvSpPr>
          <p:cNvPr id="5871" name="Google Shape;5871;p67"/>
          <p:cNvSpPr txBox="1"/>
          <p:nvPr/>
        </p:nvSpPr>
        <p:spPr>
          <a:xfrm>
            <a:off x="229069" y="4401716"/>
            <a:ext cx="45729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WPAN: Wireless Personal Area Network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WLAN: Wireless Local Area Network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LPWA: low power wide area network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" name="Google Shape;5877;p68"/>
          <p:cNvSpPr txBox="1">
            <a:spLocks noGrp="1"/>
          </p:cNvSpPr>
          <p:nvPr>
            <p:ph type="title"/>
          </p:nvPr>
        </p:nvSpPr>
        <p:spPr>
          <a:xfrm>
            <a:off x="608543" y="321769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Outline</a:t>
            </a:r>
            <a:endParaRPr sz="3300"/>
          </a:p>
        </p:txBody>
      </p:sp>
      <p:sp>
        <p:nvSpPr>
          <p:cNvPr id="5878" name="Google Shape;5878;p68"/>
          <p:cNvSpPr txBox="1"/>
          <p:nvPr/>
        </p:nvSpPr>
        <p:spPr>
          <a:xfrm>
            <a:off x="542730" y="1075297"/>
            <a:ext cx="7714800" cy="3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Wireless Communication characteristics </a:t>
            </a:r>
            <a:endParaRPr sz="1100"/>
          </a:p>
          <a:p>
            <a:pPr marL="1016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None/>
            </a:pPr>
            <a:r>
              <a:rPr lang="en" sz="24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Different Wireless Communication technologies</a:t>
            </a:r>
            <a:endParaRPr sz="1100"/>
          </a:p>
          <a:p>
            <a:pPr marL="266700" marR="0" lvl="0" indent="-15414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WiFi: 802.11 wireless LANs</a:t>
            </a:r>
            <a:endParaRPr sz="1100"/>
          </a:p>
          <a:p>
            <a:pPr marL="266700" marR="0" lvl="0" indent="-15414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Cellular networks: 4G and 5G</a:t>
            </a:r>
            <a:endParaRPr sz="1100"/>
          </a:p>
          <a:p>
            <a:pPr marL="266700" marR="0" lvl="0" indent="-15414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Area Network: BLE, Zigbee, …</a:t>
            </a:r>
            <a:endParaRPr sz="1100"/>
          </a:p>
          <a:p>
            <a:pPr marL="266700" marR="0" lvl="0" indent="-15414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LPWA: LoRa</a:t>
            </a:r>
            <a:endParaRPr sz="1100"/>
          </a:p>
          <a:p>
            <a:pPr marL="266700" marR="0" lvl="0" indent="-50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016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None/>
            </a:pPr>
            <a:r>
              <a:rPr lang="en" sz="24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Wireless Sensor Network</a:t>
            </a:r>
            <a:endParaRPr sz="1100"/>
          </a:p>
          <a:p>
            <a:pPr marL="266700" marR="0" lvl="0" indent="-15414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Mesh WSN</a:t>
            </a:r>
            <a:endParaRPr sz="1100"/>
          </a:p>
          <a:p>
            <a:pPr marL="266700" marR="0" lvl="0" indent="-15414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Delay Tolerant Network </a:t>
            </a:r>
            <a:endParaRPr sz="1100"/>
          </a:p>
          <a:p>
            <a:pPr marL="266700" marR="0" lvl="0" indent="-154146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VANET</a:t>
            </a:r>
            <a:endParaRPr sz="1100"/>
          </a:p>
          <a:p>
            <a:pPr marL="266700" marR="0" lvl="0" indent="-50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8"/>
              </a:buClr>
              <a:buSzPct val="100000"/>
              <a:buFont typeface="Noto Sans Symbols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9" name="Google Shape;5879;p68"/>
          <p:cNvSpPr txBox="1"/>
          <p:nvPr/>
        </p:nvSpPr>
        <p:spPr>
          <a:xfrm>
            <a:off x="542730" y="3281545"/>
            <a:ext cx="7342500" cy="15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66700" marR="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600"/>
              <a:buFont typeface="Noto Sans Symbols"/>
              <a:buNone/>
            </a:pPr>
            <a:endParaRPr sz="2600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4"/>
          <p:cNvSpPr txBox="1">
            <a:spLocks noGrp="1"/>
          </p:cNvSpPr>
          <p:nvPr>
            <p:ph type="title"/>
          </p:nvPr>
        </p:nvSpPr>
        <p:spPr>
          <a:xfrm>
            <a:off x="590550" y="251992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“Fun” Internet-connected devices</a:t>
            </a:r>
            <a:endParaRPr/>
          </a:p>
        </p:txBody>
      </p:sp>
      <p:pic>
        <p:nvPicPr>
          <p:cNvPr id="685" name="Google Shape;685;p24" descr="whisp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2333" y="1288020"/>
            <a:ext cx="1421606" cy="1170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24" descr="toas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1576" y="2158532"/>
            <a:ext cx="1256561" cy="1477982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24"/>
          <p:cNvSpPr txBox="1"/>
          <p:nvPr/>
        </p:nvSpPr>
        <p:spPr>
          <a:xfrm>
            <a:off x="2595355" y="2338207"/>
            <a:ext cx="12237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 picture frame</a:t>
            </a:r>
            <a:endParaRPr sz="1100"/>
          </a:p>
        </p:txBody>
      </p:sp>
      <p:sp>
        <p:nvSpPr>
          <p:cNvPr id="688" name="Google Shape;688;p24"/>
          <p:cNvSpPr txBox="1"/>
          <p:nvPr/>
        </p:nvSpPr>
        <p:spPr>
          <a:xfrm>
            <a:off x="5764251" y="2343888"/>
            <a:ext cx="16848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Web-enabled toaster +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weather forecaster</a:t>
            </a:r>
            <a:endParaRPr sz="1100"/>
          </a:p>
        </p:txBody>
      </p:sp>
      <p:pic>
        <p:nvPicPr>
          <p:cNvPr id="689" name="Google Shape;689;p24" descr="cisc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1105" y="3769707"/>
            <a:ext cx="1326284" cy="106261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24"/>
          <p:cNvSpPr txBox="1"/>
          <p:nvPr/>
        </p:nvSpPr>
        <p:spPr>
          <a:xfrm>
            <a:off x="444194" y="4166065"/>
            <a:ext cx="1197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 phones</a:t>
            </a:r>
            <a:endParaRPr sz="1100"/>
          </a:p>
        </p:txBody>
      </p:sp>
      <p:grpSp>
        <p:nvGrpSpPr>
          <p:cNvPr id="691" name="Google Shape;691;p24"/>
          <p:cNvGrpSpPr/>
          <p:nvPr/>
        </p:nvGrpSpPr>
        <p:grpSpPr>
          <a:xfrm>
            <a:off x="1541612" y="1057899"/>
            <a:ext cx="884700" cy="2074328"/>
            <a:chOff x="2506141" y="1897178"/>
            <a:chExt cx="1179600" cy="2765771"/>
          </a:xfrm>
        </p:grpSpPr>
        <p:pic>
          <p:nvPicPr>
            <p:cNvPr id="692" name="Google Shape;692;p2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694260" y="1897178"/>
              <a:ext cx="803275" cy="216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3" name="Google Shape;693;p24"/>
            <p:cNvSpPr txBox="1"/>
            <p:nvPr/>
          </p:nvSpPr>
          <p:spPr>
            <a:xfrm>
              <a:off x="2506141" y="4077949"/>
              <a:ext cx="1179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Internet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refrigerator</a:t>
              </a:r>
              <a:endParaRPr sz="1100"/>
            </a:p>
          </p:txBody>
        </p:sp>
      </p:grpSp>
      <p:pic>
        <p:nvPicPr>
          <p:cNvPr id="694" name="Google Shape;694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051299" y="2693477"/>
            <a:ext cx="1164431" cy="557213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24"/>
          <p:cNvSpPr txBox="1"/>
          <p:nvPr/>
        </p:nvSpPr>
        <p:spPr>
          <a:xfrm>
            <a:off x="2897389" y="3129246"/>
            <a:ext cx="1292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Slingbox: remote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 cable TV</a:t>
            </a:r>
            <a:endParaRPr sz="1100"/>
          </a:p>
        </p:txBody>
      </p:sp>
      <p:grpSp>
        <p:nvGrpSpPr>
          <p:cNvPr id="696" name="Google Shape;696;p24"/>
          <p:cNvGrpSpPr/>
          <p:nvPr/>
        </p:nvGrpSpPr>
        <p:grpSpPr>
          <a:xfrm>
            <a:off x="6704368" y="954998"/>
            <a:ext cx="1456200" cy="1344791"/>
            <a:chOff x="8990069" y="2735515"/>
            <a:chExt cx="1941600" cy="1793054"/>
          </a:xfrm>
        </p:grpSpPr>
        <p:pic>
          <p:nvPicPr>
            <p:cNvPr id="697" name="Google Shape;697;p2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9500012" y="2735515"/>
              <a:ext cx="695326" cy="10969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98" name="Google Shape;698;p24"/>
            <p:cNvSpPr txBox="1"/>
            <p:nvPr/>
          </p:nvSpPr>
          <p:spPr>
            <a:xfrm>
              <a:off x="8990069" y="3943569"/>
              <a:ext cx="1941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Tweet-a-watt: </a:t>
              </a:r>
              <a:endParaRPr sz="11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monitor energy use</a:t>
              </a:r>
              <a:endParaRPr sz="1100"/>
            </a:p>
          </p:txBody>
        </p:sp>
      </p:grpSp>
      <p:pic>
        <p:nvPicPr>
          <p:cNvPr id="699" name="Google Shape;699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59713" y="3793055"/>
            <a:ext cx="966787" cy="1158478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24"/>
          <p:cNvSpPr txBox="1"/>
          <p:nvPr/>
        </p:nvSpPr>
        <p:spPr>
          <a:xfrm>
            <a:off x="4745476" y="3786969"/>
            <a:ext cx="9252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sensorized,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bed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mattress</a:t>
            </a:r>
            <a:endParaRPr sz="1100"/>
          </a:p>
        </p:txBody>
      </p:sp>
      <p:grpSp>
        <p:nvGrpSpPr>
          <p:cNvPr id="701" name="Google Shape;701;p24"/>
          <p:cNvGrpSpPr/>
          <p:nvPr/>
        </p:nvGrpSpPr>
        <p:grpSpPr>
          <a:xfrm>
            <a:off x="610670" y="2810661"/>
            <a:ext cx="2071861" cy="891195"/>
            <a:chOff x="1752086" y="3835708"/>
            <a:chExt cx="2762481" cy="1188259"/>
          </a:xfrm>
        </p:grpSpPr>
        <p:sp>
          <p:nvSpPr>
            <p:cNvPr id="702" name="Google Shape;702;p24"/>
            <p:cNvSpPr txBox="1"/>
            <p:nvPr/>
          </p:nvSpPr>
          <p:spPr>
            <a:xfrm>
              <a:off x="2802167" y="4685267"/>
              <a:ext cx="1712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Security Camera</a:t>
              </a:r>
              <a:endParaRPr sz="1100"/>
            </a:p>
          </p:txBody>
        </p:sp>
        <p:pic>
          <p:nvPicPr>
            <p:cNvPr id="703" name="Google Shape;703;p2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752086" y="3835708"/>
              <a:ext cx="1124189" cy="11363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4" name="Google Shape;704;p24"/>
          <p:cNvGrpSpPr/>
          <p:nvPr/>
        </p:nvGrpSpPr>
        <p:grpSpPr>
          <a:xfrm>
            <a:off x="462407" y="1345064"/>
            <a:ext cx="1138725" cy="1122333"/>
            <a:chOff x="1456757" y="1837775"/>
            <a:chExt cx="1518300" cy="1496444"/>
          </a:xfrm>
        </p:grpSpPr>
        <p:pic>
          <p:nvPicPr>
            <p:cNvPr id="705" name="Google Shape;705;p24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665601" y="1837775"/>
              <a:ext cx="550338" cy="11497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6" name="Google Shape;706;p24"/>
            <p:cNvSpPr txBox="1"/>
            <p:nvPr/>
          </p:nvSpPr>
          <p:spPr>
            <a:xfrm>
              <a:off x="1456757" y="2995519"/>
              <a:ext cx="1518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Amazon Echo</a:t>
              </a:r>
              <a:endParaRPr sz="1100"/>
            </a:p>
          </p:txBody>
        </p:sp>
      </p:grpSp>
      <p:grpSp>
        <p:nvGrpSpPr>
          <p:cNvPr id="707" name="Google Shape;707;p24"/>
          <p:cNvGrpSpPr/>
          <p:nvPr/>
        </p:nvGrpSpPr>
        <p:grpSpPr>
          <a:xfrm>
            <a:off x="3933140" y="1124731"/>
            <a:ext cx="2051916" cy="1002890"/>
            <a:chOff x="616980" y="5292729"/>
            <a:chExt cx="3127445" cy="1480717"/>
          </a:xfrm>
        </p:grpSpPr>
        <p:grpSp>
          <p:nvGrpSpPr>
            <p:cNvPr id="708" name="Google Shape;708;p24"/>
            <p:cNvGrpSpPr/>
            <p:nvPr/>
          </p:nvGrpSpPr>
          <p:grpSpPr>
            <a:xfrm>
              <a:off x="616980" y="5292729"/>
              <a:ext cx="3127445" cy="821190"/>
              <a:chOff x="842590" y="5420084"/>
              <a:chExt cx="3127445" cy="821190"/>
            </a:xfrm>
          </p:grpSpPr>
          <p:pic>
            <p:nvPicPr>
              <p:cNvPr id="709" name="Google Shape;709;p24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842590" y="5420084"/>
                <a:ext cx="2016478" cy="82119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10" name="Google Shape;710;p24"/>
              <p:cNvPicPr preferRelativeResize="0"/>
              <p:nvPr/>
            </p:nvPicPr>
            <p:blipFill rotWithShape="1">
              <a:blip r:embed="rId13">
                <a:alphaModFix/>
              </a:blip>
              <a:srcRect l="44903"/>
              <a:stretch/>
            </p:blipFill>
            <p:spPr>
              <a:xfrm>
                <a:off x="2859067" y="5420084"/>
                <a:ext cx="1110968" cy="8211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11" name="Google Shape;711;p24"/>
            <p:cNvSpPr txBox="1"/>
            <p:nvPr/>
          </p:nvSpPr>
          <p:spPr>
            <a:xfrm>
              <a:off x="1008562" y="6125746"/>
              <a:ext cx="2157900" cy="64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Pacemaker &amp; Monitor</a:t>
              </a:r>
              <a:endParaRPr sz="1100"/>
            </a:p>
          </p:txBody>
        </p:sp>
      </p:grpSp>
      <p:sp>
        <p:nvSpPr>
          <p:cNvPr id="712" name="Google Shape;712;p24"/>
          <p:cNvSpPr txBox="1"/>
          <p:nvPr/>
        </p:nvSpPr>
        <p:spPr>
          <a:xfrm>
            <a:off x="7167684" y="4000162"/>
            <a:ext cx="13614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i="1">
                <a:solidFill>
                  <a:srgbClr val="0000A8"/>
                </a:solidFill>
                <a:latin typeface="Calibri"/>
                <a:ea typeface="Calibri"/>
                <a:cs typeface="Calibri"/>
                <a:sym typeface="Calibri"/>
              </a:rPr>
              <a:t>Others?</a:t>
            </a:r>
            <a:endParaRPr sz="1100"/>
          </a:p>
        </p:txBody>
      </p:sp>
      <p:pic>
        <p:nvPicPr>
          <p:cNvPr id="713" name="Google Shape;713;p2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689567" y="4000162"/>
            <a:ext cx="981004" cy="969076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24"/>
          <p:cNvSpPr txBox="1"/>
          <p:nvPr/>
        </p:nvSpPr>
        <p:spPr>
          <a:xfrm>
            <a:off x="6385096" y="4651153"/>
            <a:ext cx="4716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Fitbit</a:t>
            </a:r>
            <a:endParaRPr sz="1100"/>
          </a:p>
        </p:txBody>
      </p:sp>
      <p:pic>
        <p:nvPicPr>
          <p:cNvPr id="715" name="Google Shape;715;p2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409179" y="3014012"/>
            <a:ext cx="1163716" cy="497879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24"/>
          <p:cNvSpPr txBox="1"/>
          <p:nvPr/>
        </p:nvSpPr>
        <p:spPr>
          <a:xfrm>
            <a:off x="6648774" y="3511891"/>
            <a:ext cx="915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 devices</a:t>
            </a:r>
            <a:endParaRPr sz="11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5" name="Google Shape;5885;p69"/>
          <p:cNvSpPr txBox="1">
            <a:spLocks noGrp="1"/>
          </p:cNvSpPr>
          <p:nvPr>
            <p:ph type="title"/>
          </p:nvPr>
        </p:nvSpPr>
        <p:spPr>
          <a:xfrm>
            <a:off x="590550" y="176941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Elements of a wireless network</a:t>
            </a:r>
            <a:endParaRPr/>
          </a:p>
        </p:txBody>
      </p:sp>
      <p:sp>
        <p:nvSpPr>
          <p:cNvPr id="5886" name="Google Shape;5886;p69"/>
          <p:cNvSpPr/>
          <p:nvPr/>
        </p:nvSpPr>
        <p:spPr>
          <a:xfrm>
            <a:off x="3612356" y="3283744"/>
            <a:ext cx="1614300" cy="1570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7" name="Google Shape;5887;p69"/>
          <p:cNvSpPr/>
          <p:nvPr/>
        </p:nvSpPr>
        <p:spPr>
          <a:xfrm>
            <a:off x="488156" y="967978"/>
            <a:ext cx="1689600" cy="1714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88" name="Google Shape;5888;p69"/>
          <p:cNvCxnSpPr/>
          <p:nvPr/>
        </p:nvCxnSpPr>
        <p:spPr>
          <a:xfrm>
            <a:off x="1348979" y="1835944"/>
            <a:ext cx="958500" cy="49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89" name="Google Shape;5889;p69"/>
          <p:cNvSpPr/>
          <p:nvPr/>
        </p:nvSpPr>
        <p:spPr>
          <a:xfrm>
            <a:off x="1143000" y="3025378"/>
            <a:ext cx="778800" cy="7539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0" name="Google Shape;5890;p69"/>
          <p:cNvSpPr/>
          <p:nvPr/>
        </p:nvSpPr>
        <p:spPr>
          <a:xfrm>
            <a:off x="2331244" y="3330178"/>
            <a:ext cx="1708800" cy="15396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1" name="Google Shape;5891;p69"/>
          <p:cNvCxnSpPr/>
          <p:nvPr/>
        </p:nvCxnSpPr>
        <p:spPr>
          <a:xfrm>
            <a:off x="4020741" y="4068366"/>
            <a:ext cx="22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2" name="Google Shape;5892;p69"/>
          <p:cNvCxnSpPr/>
          <p:nvPr/>
        </p:nvCxnSpPr>
        <p:spPr>
          <a:xfrm rot="10800000">
            <a:off x="3655294" y="399573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3" name="Google Shape;5893;p69"/>
          <p:cNvCxnSpPr/>
          <p:nvPr/>
        </p:nvCxnSpPr>
        <p:spPr>
          <a:xfrm rot="10800000">
            <a:off x="3666010" y="405288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4" name="Google Shape;5894;p69"/>
          <p:cNvCxnSpPr/>
          <p:nvPr/>
        </p:nvCxnSpPr>
        <p:spPr>
          <a:xfrm rot="10800000">
            <a:off x="3623147" y="4102894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5" name="Google Shape;5895;p69"/>
          <p:cNvCxnSpPr/>
          <p:nvPr/>
        </p:nvCxnSpPr>
        <p:spPr>
          <a:xfrm rot="10800000" flipH="1">
            <a:off x="3231356" y="3108722"/>
            <a:ext cx="38100" cy="83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896" name="Google Shape;5896;p69"/>
          <p:cNvGrpSpPr/>
          <p:nvPr/>
        </p:nvGrpSpPr>
        <p:grpSpPr>
          <a:xfrm>
            <a:off x="4831556" y="3650456"/>
            <a:ext cx="248841" cy="276228"/>
            <a:chOff x="313" y="1497"/>
            <a:chExt cx="1152" cy="1014"/>
          </a:xfrm>
        </p:grpSpPr>
        <p:pic>
          <p:nvPicPr>
            <p:cNvPr id="5897" name="Google Shape;5897;p69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8" name="Google Shape;5898;p69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99" name="Google Shape;5899;p69"/>
          <p:cNvGrpSpPr/>
          <p:nvPr/>
        </p:nvGrpSpPr>
        <p:grpSpPr>
          <a:xfrm>
            <a:off x="1553766" y="3146822"/>
            <a:ext cx="297626" cy="291703"/>
            <a:chOff x="2967" y="478"/>
            <a:chExt cx="788" cy="625"/>
          </a:xfrm>
        </p:grpSpPr>
        <p:pic>
          <p:nvPicPr>
            <p:cNvPr id="5900" name="Google Shape;5900;p69" descr="access_point_stylized_sma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1" name="Google Shape;5901;p69" descr="antenna_radiation_styliz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02" name="Google Shape;5902;p69"/>
          <p:cNvGrpSpPr/>
          <p:nvPr/>
        </p:nvGrpSpPr>
        <p:grpSpPr>
          <a:xfrm>
            <a:off x="4251712" y="3718443"/>
            <a:ext cx="344089" cy="433332"/>
            <a:chOff x="5955030" y="3031808"/>
            <a:chExt cx="914400" cy="1301689"/>
          </a:xfrm>
        </p:grpSpPr>
        <p:grpSp>
          <p:nvGrpSpPr>
            <p:cNvPr id="5903" name="Google Shape;5903;p69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5904" name="Google Shape;5904;p69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5" name="Google Shape;5905;p69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6" name="Google Shape;5906;p69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7" name="Google Shape;5907;p69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8" name="Google Shape;5908;p69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09" name="Google Shape;5909;p69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0" name="Google Shape;5910;p69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1" name="Google Shape;5911;p69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2" name="Google Shape;5912;p69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3" name="Google Shape;5913;p69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4" name="Google Shape;5914;p69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5" name="Google Shape;5915;p69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6" name="Google Shape;5916;p69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7" name="Google Shape;5917;p69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18" name="Google Shape;5918;p69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5919" name="Google Shape;5919;p69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0" name="Google Shape;5920;p69"/>
          <p:cNvGrpSpPr/>
          <p:nvPr/>
        </p:nvGrpSpPr>
        <p:grpSpPr>
          <a:xfrm>
            <a:off x="2552700" y="4015978"/>
            <a:ext cx="395255" cy="294084"/>
            <a:chOff x="2751" y="1851"/>
            <a:chExt cx="462" cy="478"/>
          </a:xfrm>
        </p:grpSpPr>
        <p:pic>
          <p:nvPicPr>
            <p:cNvPr id="5921" name="Google Shape;5921;p69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2" name="Google Shape;5922;p69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23" name="Google Shape;5923;p69"/>
          <p:cNvGrpSpPr/>
          <p:nvPr/>
        </p:nvGrpSpPr>
        <p:grpSpPr>
          <a:xfrm>
            <a:off x="3070612" y="3741063"/>
            <a:ext cx="344089" cy="433332"/>
            <a:chOff x="5955030" y="3031808"/>
            <a:chExt cx="914400" cy="1301689"/>
          </a:xfrm>
        </p:grpSpPr>
        <p:grpSp>
          <p:nvGrpSpPr>
            <p:cNvPr id="5924" name="Google Shape;5924;p69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5925" name="Google Shape;5925;p69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6" name="Google Shape;5926;p69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7" name="Google Shape;5927;p69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8" name="Google Shape;5928;p69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29" name="Google Shape;5929;p69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0" name="Google Shape;5930;p69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1" name="Google Shape;5931;p69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2" name="Google Shape;5932;p69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3" name="Google Shape;5933;p69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4" name="Google Shape;5934;p69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5" name="Google Shape;5935;p69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6" name="Google Shape;5936;p69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7" name="Google Shape;5937;p69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8" name="Google Shape;5938;p69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39" name="Google Shape;5939;p69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5940" name="Google Shape;5940;p69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1" name="Google Shape;5941;p69"/>
          <p:cNvGrpSpPr/>
          <p:nvPr/>
        </p:nvGrpSpPr>
        <p:grpSpPr>
          <a:xfrm>
            <a:off x="4336256" y="4343400"/>
            <a:ext cx="271485" cy="253612"/>
            <a:chOff x="313" y="1497"/>
            <a:chExt cx="1152" cy="1014"/>
          </a:xfrm>
        </p:grpSpPr>
        <p:pic>
          <p:nvPicPr>
            <p:cNvPr id="5942" name="Google Shape;5942;p69" descr="laptop_stylized_small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3" name="Google Shape;5943;p69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4" name="Google Shape;5944;p69"/>
          <p:cNvGrpSpPr/>
          <p:nvPr/>
        </p:nvGrpSpPr>
        <p:grpSpPr>
          <a:xfrm>
            <a:off x="3413522" y="4358879"/>
            <a:ext cx="282192" cy="260763"/>
            <a:chOff x="313" y="1497"/>
            <a:chExt cx="1152" cy="1014"/>
          </a:xfrm>
        </p:grpSpPr>
        <p:pic>
          <p:nvPicPr>
            <p:cNvPr id="5945" name="Google Shape;5945;p69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6" name="Google Shape;5946;p69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47" name="Google Shape;5947;p69"/>
          <p:cNvGrpSpPr/>
          <p:nvPr/>
        </p:nvGrpSpPr>
        <p:grpSpPr>
          <a:xfrm>
            <a:off x="2872979" y="4374356"/>
            <a:ext cx="286958" cy="327448"/>
            <a:chOff x="313" y="1497"/>
            <a:chExt cx="1152" cy="1014"/>
          </a:xfrm>
        </p:grpSpPr>
        <p:pic>
          <p:nvPicPr>
            <p:cNvPr id="5948" name="Google Shape;5948;p69" descr="laptop_stylized_small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9" name="Google Shape;5949;p69" descr="antenna_styliz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0" name="Google Shape;5950;p69"/>
          <p:cNvGrpSpPr/>
          <p:nvPr/>
        </p:nvGrpSpPr>
        <p:grpSpPr>
          <a:xfrm>
            <a:off x="2796779" y="3505200"/>
            <a:ext cx="364219" cy="302360"/>
            <a:chOff x="2751" y="1851"/>
            <a:chExt cx="462" cy="478"/>
          </a:xfrm>
        </p:grpSpPr>
        <p:pic>
          <p:nvPicPr>
            <p:cNvPr id="5951" name="Google Shape;5951;p69" descr="iphone_stylized_small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2" name="Google Shape;5952;p69" descr="antenna_radiation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3" name="Google Shape;5953;p69"/>
          <p:cNvGrpSpPr/>
          <p:nvPr/>
        </p:nvGrpSpPr>
        <p:grpSpPr>
          <a:xfrm>
            <a:off x="4717256" y="4000500"/>
            <a:ext cx="394065" cy="294085"/>
            <a:chOff x="2751" y="1851"/>
            <a:chExt cx="462" cy="478"/>
          </a:xfrm>
        </p:grpSpPr>
        <p:pic>
          <p:nvPicPr>
            <p:cNvPr id="5954" name="Google Shape;5954;p69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5" name="Google Shape;5955;p69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6" name="Google Shape;5956;p69"/>
          <p:cNvGrpSpPr/>
          <p:nvPr/>
        </p:nvGrpSpPr>
        <p:grpSpPr>
          <a:xfrm>
            <a:off x="3740944" y="3893344"/>
            <a:ext cx="282193" cy="261954"/>
            <a:chOff x="313" y="1497"/>
            <a:chExt cx="1152" cy="1014"/>
          </a:xfrm>
        </p:grpSpPr>
        <p:pic>
          <p:nvPicPr>
            <p:cNvPr id="5957" name="Google Shape;5957;p69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8" name="Google Shape;5958;p69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59" name="Google Shape;5959;p69"/>
          <p:cNvGrpSpPr/>
          <p:nvPr/>
        </p:nvGrpSpPr>
        <p:grpSpPr>
          <a:xfrm>
            <a:off x="1432322" y="3482578"/>
            <a:ext cx="211917" cy="258365"/>
            <a:chOff x="313" y="1497"/>
            <a:chExt cx="1152" cy="1014"/>
          </a:xfrm>
        </p:grpSpPr>
        <p:pic>
          <p:nvPicPr>
            <p:cNvPr id="5960" name="Google Shape;5960;p69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1" name="Google Shape;5961;p69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2" name="Google Shape;5962;p69"/>
          <p:cNvGrpSpPr/>
          <p:nvPr/>
        </p:nvGrpSpPr>
        <p:grpSpPr>
          <a:xfrm>
            <a:off x="1212056" y="3231356"/>
            <a:ext cx="333355" cy="285729"/>
            <a:chOff x="2751" y="1851"/>
            <a:chExt cx="462" cy="478"/>
          </a:xfrm>
        </p:grpSpPr>
        <p:pic>
          <p:nvPicPr>
            <p:cNvPr id="5963" name="Google Shape;5963;p69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4" name="Google Shape;5964;p69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65" name="Google Shape;5965;p69"/>
          <p:cNvGrpSpPr/>
          <p:nvPr/>
        </p:nvGrpSpPr>
        <p:grpSpPr>
          <a:xfrm>
            <a:off x="1181085" y="1478728"/>
            <a:ext cx="344089" cy="432161"/>
            <a:chOff x="5955030" y="3031808"/>
            <a:chExt cx="914400" cy="1301689"/>
          </a:xfrm>
        </p:grpSpPr>
        <p:grpSp>
          <p:nvGrpSpPr>
            <p:cNvPr id="5966" name="Google Shape;5966;p69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5967" name="Google Shape;5967;p69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8" name="Google Shape;5968;p69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69" name="Google Shape;5969;p69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0" name="Google Shape;5970;p69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1" name="Google Shape;5971;p69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2" name="Google Shape;5972;p69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3" name="Google Shape;5973;p69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4" name="Google Shape;5974;p69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5" name="Google Shape;5975;p69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6" name="Google Shape;5976;p69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7" name="Google Shape;5977;p69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8" name="Google Shape;5978;p69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79" name="Google Shape;5979;p69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0" name="Google Shape;5980;p69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81" name="Google Shape;5981;p69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5982" name="Google Shape;5982;p69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3" name="Google Shape;5983;p69"/>
          <p:cNvGrpSpPr/>
          <p:nvPr/>
        </p:nvGrpSpPr>
        <p:grpSpPr>
          <a:xfrm>
            <a:off x="1584722" y="1577578"/>
            <a:ext cx="348829" cy="360791"/>
            <a:chOff x="313" y="1497"/>
            <a:chExt cx="1152" cy="1014"/>
          </a:xfrm>
        </p:grpSpPr>
        <p:pic>
          <p:nvPicPr>
            <p:cNvPr id="5984" name="Google Shape;5984;p69" descr="laptop_stylized_small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5" name="Google Shape;5985;p69" descr="antenna_stylized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6" name="Google Shape;5986;p69"/>
          <p:cNvGrpSpPr/>
          <p:nvPr/>
        </p:nvGrpSpPr>
        <p:grpSpPr>
          <a:xfrm>
            <a:off x="1503760" y="2176463"/>
            <a:ext cx="250031" cy="276228"/>
            <a:chOff x="313" y="1497"/>
            <a:chExt cx="1152" cy="1014"/>
          </a:xfrm>
        </p:grpSpPr>
        <p:pic>
          <p:nvPicPr>
            <p:cNvPr id="5987" name="Google Shape;5987;p69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8" name="Google Shape;5988;p69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89" name="Google Shape;5989;p69"/>
          <p:cNvGrpSpPr/>
          <p:nvPr/>
        </p:nvGrpSpPr>
        <p:grpSpPr>
          <a:xfrm>
            <a:off x="1112044" y="2240756"/>
            <a:ext cx="211917" cy="258366"/>
            <a:chOff x="313" y="1497"/>
            <a:chExt cx="1152" cy="1014"/>
          </a:xfrm>
        </p:grpSpPr>
        <p:pic>
          <p:nvPicPr>
            <p:cNvPr id="5990" name="Google Shape;5990;p69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1" name="Google Shape;5991;p69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92" name="Google Shape;5992;p69"/>
          <p:cNvGrpSpPr/>
          <p:nvPr/>
        </p:nvGrpSpPr>
        <p:grpSpPr>
          <a:xfrm>
            <a:off x="891778" y="1988344"/>
            <a:ext cx="333355" cy="286920"/>
            <a:chOff x="2751" y="1851"/>
            <a:chExt cx="462" cy="478"/>
          </a:xfrm>
        </p:grpSpPr>
        <p:pic>
          <p:nvPicPr>
            <p:cNvPr id="5993" name="Google Shape;5993;p69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4" name="Google Shape;5994;p69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95" name="Google Shape;5995;p69"/>
          <p:cNvGrpSpPr/>
          <p:nvPr/>
        </p:nvGrpSpPr>
        <p:grpSpPr>
          <a:xfrm>
            <a:off x="1173956" y="1051322"/>
            <a:ext cx="334602" cy="289344"/>
            <a:chOff x="313" y="1497"/>
            <a:chExt cx="1152" cy="1014"/>
          </a:xfrm>
        </p:grpSpPr>
        <p:pic>
          <p:nvPicPr>
            <p:cNvPr id="5996" name="Google Shape;5996;p69" descr="laptop_stylized_small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7" name="Google Shape;5997;p69" descr="antenna_stylized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98" name="Google Shape;5998;p69"/>
          <p:cNvGrpSpPr/>
          <p:nvPr/>
        </p:nvGrpSpPr>
        <p:grpSpPr>
          <a:xfrm>
            <a:off x="571500" y="1897856"/>
            <a:ext cx="334546" cy="285729"/>
            <a:chOff x="2751" y="1851"/>
            <a:chExt cx="462" cy="478"/>
          </a:xfrm>
        </p:grpSpPr>
        <p:pic>
          <p:nvPicPr>
            <p:cNvPr id="5999" name="Google Shape;5999;p69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00" name="Google Shape;6000;p69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001" name="Google Shape;6001;p69"/>
          <p:cNvCxnSpPr/>
          <p:nvPr/>
        </p:nvCxnSpPr>
        <p:spPr>
          <a:xfrm rot="10800000">
            <a:off x="3650550" y="3078816"/>
            <a:ext cx="711900" cy="97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2" name="Google Shape;6002;p69"/>
          <p:cNvCxnSpPr/>
          <p:nvPr/>
        </p:nvCxnSpPr>
        <p:spPr>
          <a:xfrm rot="10800000" flipH="1">
            <a:off x="1647825" y="2727741"/>
            <a:ext cx="942900" cy="60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03" name="Google Shape;6003;p69"/>
          <p:cNvGrpSpPr/>
          <p:nvPr/>
        </p:nvGrpSpPr>
        <p:grpSpPr>
          <a:xfrm>
            <a:off x="2278856" y="1918097"/>
            <a:ext cx="1773034" cy="1320862"/>
            <a:chOff x="3839" y="1737"/>
            <a:chExt cx="1489" cy="1109"/>
          </a:xfrm>
        </p:grpSpPr>
        <p:sp>
          <p:nvSpPr>
            <p:cNvPr id="6004" name="Google Shape;6004;p69"/>
            <p:cNvSpPr/>
            <p:nvPr/>
          </p:nvSpPr>
          <p:spPr>
            <a:xfrm>
              <a:off x="3839" y="1737"/>
              <a:ext cx="1489" cy="1109"/>
            </a:xfrm>
            <a:custGeom>
              <a:avLst/>
              <a:gdLst/>
              <a:ahLst/>
              <a:cxnLst/>
              <a:rect l="l" t="t" r="r" b="b"/>
              <a:pathLst>
                <a:path w="2135" h="1662" extrusionOk="0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5" name="Google Shape;6005;p69"/>
            <p:cNvSpPr txBox="1"/>
            <p:nvPr/>
          </p:nvSpPr>
          <p:spPr>
            <a:xfrm>
              <a:off x="4086" y="2030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sz="11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1" name="Google Shape;6011;p70"/>
          <p:cNvSpPr txBox="1">
            <a:spLocks noGrp="1"/>
          </p:cNvSpPr>
          <p:nvPr>
            <p:ph type="title"/>
          </p:nvPr>
        </p:nvSpPr>
        <p:spPr>
          <a:xfrm>
            <a:off x="590550" y="176941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Elements of a wireless network</a:t>
            </a:r>
            <a:endParaRPr/>
          </a:p>
        </p:txBody>
      </p:sp>
      <p:sp>
        <p:nvSpPr>
          <p:cNvPr id="6012" name="Google Shape;6012;p70"/>
          <p:cNvSpPr/>
          <p:nvPr/>
        </p:nvSpPr>
        <p:spPr>
          <a:xfrm>
            <a:off x="3612356" y="3283744"/>
            <a:ext cx="1614300" cy="1570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3" name="Google Shape;6013;p70"/>
          <p:cNvSpPr/>
          <p:nvPr/>
        </p:nvSpPr>
        <p:spPr>
          <a:xfrm>
            <a:off x="488156" y="967978"/>
            <a:ext cx="1689600" cy="1714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4" name="Google Shape;6014;p70"/>
          <p:cNvCxnSpPr/>
          <p:nvPr/>
        </p:nvCxnSpPr>
        <p:spPr>
          <a:xfrm>
            <a:off x="1348979" y="1835944"/>
            <a:ext cx="958500" cy="49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15" name="Google Shape;6015;p70"/>
          <p:cNvSpPr/>
          <p:nvPr/>
        </p:nvSpPr>
        <p:spPr>
          <a:xfrm>
            <a:off x="1143000" y="3025378"/>
            <a:ext cx="778800" cy="7539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6" name="Google Shape;6016;p70"/>
          <p:cNvSpPr/>
          <p:nvPr/>
        </p:nvSpPr>
        <p:spPr>
          <a:xfrm>
            <a:off x="2331244" y="3330178"/>
            <a:ext cx="1708800" cy="15396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17" name="Google Shape;6017;p70"/>
          <p:cNvCxnSpPr/>
          <p:nvPr/>
        </p:nvCxnSpPr>
        <p:spPr>
          <a:xfrm>
            <a:off x="4020741" y="4068366"/>
            <a:ext cx="22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8" name="Google Shape;6018;p70"/>
          <p:cNvCxnSpPr/>
          <p:nvPr/>
        </p:nvCxnSpPr>
        <p:spPr>
          <a:xfrm rot="10800000">
            <a:off x="3655294" y="399573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9" name="Google Shape;6019;p70"/>
          <p:cNvCxnSpPr/>
          <p:nvPr/>
        </p:nvCxnSpPr>
        <p:spPr>
          <a:xfrm rot="10800000">
            <a:off x="3666010" y="405288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0" name="Google Shape;6020;p70"/>
          <p:cNvCxnSpPr/>
          <p:nvPr/>
        </p:nvCxnSpPr>
        <p:spPr>
          <a:xfrm rot="10800000">
            <a:off x="3623147" y="4102894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1" name="Google Shape;6021;p70"/>
          <p:cNvCxnSpPr/>
          <p:nvPr/>
        </p:nvCxnSpPr>
        <p:spPr>
          <a:xfrm rot="10800000" flipH="1">
            <a:off x="3231356" y="3108722"/>
            <a:ext cx="38100" cy="83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022" name="Google Shape;6022;p70"/>
          <p:cNvGrpSpPr/>
          <p:nvPr/>
        </p:nvGrpSpPr>
        <p:grpSpPr>
          <a:xfrm>
            <a:off x="4831556" y="3650456"/>
            <a:ext cx="248841" cy="276228"/>
            <a:chOff x="313" y="1497"/>
            <a:chExt cx="1152" cy="1014"/>
          </a:xfrm>
        </p:grpSpPr>
        <p:pic>
          <p:nvPicPr>
            <p:cNvPr id="6023" name="Google Shape;6023;p70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4" name="Google Shape;6024;p70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5" name="Google Shape;6025;p70"/>
          <p:cNvGrpSpPr/>
          <p:nvPr/>
        </p:nvGrpSpPr>
        <p:grpSpPr>
          <a:xfrm>
            <a:off x="1553766" y="3146822"/>
            <a:ext cx="297626" cy="291703"/>
            <a:chOff x="2967" y="478"/>
            <a:chExt cx="788" cy="625"/>
          </a:xfrm>
        </p:grpSpPr>
        <p:pic>
          <p:nvPicPr>
            <p:cNvPr id="6026" name="Google Shape;6026;p70" descr="access_point_stylized_sma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7" name="Google Shape;6027;p70" descr="antenna_radiation_styliz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28" name="Google Shape;6028;p70"/>
          <p:cNvGrpSpPr/>
          <p:nvPr/>
        </p:nvGrpSpPr>
        <p:grpSpPr>
          <a:xfrm>
            <a:off x="4251712" y="3718443"/>
            <a:ext cx="344089" cy="433332"/>
            <a:chOff x="5955030" y="3031808"/>
            <a:chExt cx="914400" cy="1301689"/>
          </a:xfrm>
        </p:grpSpPr>
        <p:grpSp>
          <p:nvGrpSpPr>
            <p:cNvPr id="6029" name="Google Shape;6029;p70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030" name="Google Shape;6030;p70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1" name="Google Shape;6031;p70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2" name="Google Shape;6032;p70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3" name="Google Shape;6033;p70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4" name="Google Shape;6034;p70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5" name="Google Shape;6035;p70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6" name="Google Shape;6036;p70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7" name="Google Shape;6037;p70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8" name="Google Shape;6038;p70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39" name="Google Shape;6039;p70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0" name="Google Shape;6040;p70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1" name="Google Shape;6041;p70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2" name="Google Shape;6042;p70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3" name="Google Shape;6043;p70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44" name="Google Shape;6044;p70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045" name="Google Shape;6045;p70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6" name="Google Shape;6046;p70"/>
          <p:cNvGrpSpPr/>
          <p:nvPr/>
        </p:nvGrpSpPr>
        <p:grpSpPr>
          <a:xfrm>
            <a:off x="2552700" y="4015978"/>
            <a:ext cx="395255" cy="294084"/>
            <a:chOff x="2751" y="1851"/>
            <a:chExt cx="462" cy="478"/>
          </a:xfrm>
        </p:grpSpPr>
        <p:pic>
          <p:nvPicPr>
            <p:cNvPr id="6047" name="Google Shape;6047;p70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48" name="Google Shape;6048;p70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9" name="Google Shape;6049;p70"/>
          <p:cNvGrpSpPr/>
          <p:nvPr/>
        </p:nvGrpSpPr>
        <p:grpSpPr>
          <a:xfrm>
            <a:off x="3070612" y="3741063"/>
            <a:ext cx="344089" cy="433332"/>
            <a:chOff x="5955030" y="3031808"/>
            <a:chExt cx="914400" cy="1301689"/>
          </a:xfrm>
        </p:grpSpPr>
        <p:grpSp>
          <p:nvGrpSpPr>
            <p:cNvPr id="6050" name="Google Shape;6050;p70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051" name="Google Shape;6051;p70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2" name="Google Shape;6052;p70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3" name="Google Shape;6053;p70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4" name="Google Shape;6054;p70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5" name="Google Shape;6055;p70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6" name="Google Shape;6056;p70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7" name="Google Shape;6057;p70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8" name="Google Shape;6058;p70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59" name="Google Shape;6059;p70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0" name="Google Shape;6060;p70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1" name="Google Shape;6061;p70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2" name="Google Shape;6062;p70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3" name="Google Shape;6063;p70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4" name="Google Shape;6064;p70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65" name="Google Shape;6065;p70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066" name="Google Shape;6066;p70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67" name="Google Shape;6067;p70"/>
          <p:cNvGrpSpPr/>
          <p:nvPr/>
        </p:nvGrpSpPr>
        <p:grpSpPr>
          <a:xfrm>
            <a:off x="4336256" y="4343400"/>
            <a:ext cx="271485" cy="253612"/>
            <a:chOff x="313" y="1497"/>
            <a:chExt cx="1152" cy="1014"/>
          </a:xfrm>
        </p:grpSpPr>
        <p:pic>
          <p:nvPicPr>
            <p:cNvPr id="6068" name="Google Shape;6068;p70" descr="laptop_stylized_small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9" name="Google Shape;6069;p70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0" name="Google Shape;6070;p70"/>
          <p:cNvGrpSpPr/>
          <p:nvPr/>
        </p:nvGrpSpPr>
        <p:grpSpPr>
          <a:xfrm>
            <a:off x="3413522" y="4358879"/>
            <a:ext cx="282192" cy="260763"/>
            <a:chOff x="313" y="1497"/>
            <a:chExt cx="1152" cy="1014"/>
          </a:xfrm>
        </p:grpSpPr>
        <p:pic>
          <p:nvPicPr>
            <p:cNvPr id="6071" name="Google Shape;6071;p70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2" name="Google Shape;6072;p70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3" name="Google Shape;6073;p70"/>
          <p:cNvGrpSpPr/>
          <p:nvPr/>
        </p:nvGrpSpPr>
        <p:grpSpPr>
          <a:xfrm>
            <a:off x="2872979" y="4374356"/>
            <a:ext cx="286958" cy="327448"/>
            <a:chOff x="313" y="1497"/>
            <a:chExt cx="1152" cy="1014"/>
          </a:xfrm>
        </p:grpSpPr>
        <p:pic>
          <p:nvPicPr>
            <p:cNvPr id="6074" name="Google Shape;6074;p70" descr="laptop_stylized_small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5" name="Google Shape;6075;p70" descr="antenna_styliz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6" name="Google Shape;6076;p70"/>
          <p:cNvGrpSpPr/>
          <p:nvPr/>
        </p:nvGrpSpPr>
        <p:grpSpPr>
          <a:xfrm>
            <a:off x="2796779" y="3505200"/>
            <a:ext cx="364219" cy="302360"/>
            <a:chOff x="2751" y="1851"/>
            <a:chExt cx="462" cy="478"/>
          </a:xfrm>
        </p:grpSpPr>
        <p:pic>
          <p:nvPicPr>
            <p:cNvPr id="6077" name="Google Shape;6077;p70" descr="iphone_stylized_small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8" name="Google Shape;6078;p70" descr="antenna_radiation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79" name="Google Shape;6079;p70"/>
          <p:cNvGrpSpPr/>
          <p:nvPr/>
        </p:nvGrpSpPr>
        <p:grpSpPr>
          <a:xfrm>
            <a:off x="4717256" y="4000500"/>
            <a:ext cx="394065" cy="294085"/>
            <a:chOff x="2751" y="1851"/>
            <a:chExt cx="462" cy="478"/>
          </a:xfrm>
        </p:grpSpPr>
        <p:pic>
          <p:nvPicPr>
            <p:cNvPr id="6080" name="Google Shape;6080;p70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1" name="Google Shape;6081;p70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2" name="Google Shape;6082;p70"/>
          <p:cNvGrpSpPr/>
          <p:nvPr/>
        </p:nvGrpSpPr>
        <p:grpSpPr>
          <a:xfrm>
            <a:off x="3740944" y="3893344"/>
            <a:ext cx="282193" cy="261954"/>
            <a:chOff x="313" y="1497"/>
            <a:chExt cx="1152" cy="1014"/>
          </a:xfrm>
        </p:grpSpPr>
        <p:pic>
          <p:nvPicPr>
            <p:cNvPr id="6083" name="Google Shape;6083;p70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4" name="Google Shape;6084;p70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5" name="Google Shape;6085;p70"/>
          <p:cNvGrpSpPr/>
          <p:nvPr/>
        </p:nvGrpSpPr>
        <p:grpSpPr>
          <a:xfrm>
            <a:off x="1432322" y="3482578"/>
            <a:ext cx="211917" cy="258365"/>
            <a:chOff x="313" y="1497"/>
            <a:chExt cx="1152" cy="1014"/>
          </a:xfrm>
        </p:grpSpPr>
        <p:pic>
          <p:nvPicPr>
            <p:cNvPr id="6086" name="Google Shape;6086;p70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7" name="Google Shape;6087;p70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88" name="Google Shape;6088;p70"/>
          <p:cNvGrpSpPr/>
          <p:nvPr/>
        </p:nvGrpSpPr>
        <p:grpSpPr>
          <a:xfrm>
            <a:off x="1212056" y="3231356"/>
            <a:ext cx="333355" cy="285729"/>
            <a:chOff x="2751" y="1851"/>
            <a:chExt cx="462" cy="478"/>
          </a:xfrm>
        </p:grpSpPr>
        <p:pic>
          <p:nvPicPr>
            <p:cNvPr id="6089" name="Google Shape;6089;p70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0" name="Google Shape;6090;p70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91" name="Google Shape;6091;p70"/>
          <p:cNvGrpSpPr/>
          <p:nvPr/>
        </p:nvGrpSpPr>
        <p:grpSpPr>
          <a:xfrm>
            <a:off x="1181085" y="1478728"/>
            <a:ext cx="344089" cy="432161"/>
            <a:chOff x="5955030" y="3031808"/>
            <a:chExt cx="914400" cy="1301689"/>
          </a:xfrm>
        </p:grpSpPr>
        <p:grpSp>
          <p:nvGrpSpPr>
            <p:cNvPr id="6092" name="Google Shape;6092;p70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093" name="Google Shape;6093;p70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4" name="Google Shape;6094;p70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5" name="Google Shape;6095;p70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6" name="Google Shape;6096;p70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7" name="Google Shape;6097;p70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8" name="Google Shape;6098;p70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99" name="Google Shape;6099;p70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0" name="Google Shape;6100;p70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1" name="Google Shape;6101;p70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2" name="Google Shape;6102;p70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3" name="Google Shape;6103;p70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4" name="Google Shape;6104;p70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5" name="Google Shape;6105;p70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6" name="Google Shape;6106;p70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07" name="Google Shape;6107;p70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108" name="Google Shape;6108;p70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9" name="Google Shape;6109;p70"/>
          <p:cNvGrpSpPr/>
          <p:nvPr/>
        </p:nvGrpSpPr>
        <p:grpSpPr>
          <a:xfrm>
            <a:off x="1584722" y="1577578"/>
            <a:ext cx="348829" cy="360791"/>
            <a:chOff x="313" y="1497"/>
            <a:chExt cx="1152" cy="1014"/>
          </a:xfrm>
        </p:grpSpPr>
        <p:pic>
          <p:nvPicPr>
            <p:cNvPr id="6110" name="Google Shape;6110;p70" descr="laptop_stylized_small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1" name="Google Shape;6111;p70" descr="antenna_stylized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2" name="Google Shape;6112;p70"/>
          <p:cNvGrpSpPr/>
          <p:nvPr/>
        </p:nvGrpSpPr>
        <p:grpSpPr>
          <a:xfrm>
            <a:off x="1503760" y="2176463"/>
            <a:ext cx="250031" cy="276228"/>
            <a:chOff x="313" y="1497"/>
            <a:chExt cx="1152" cy="1014"/>
          </a:xfrm>
        </p:grpSpPr>
        <p:pic>
          <p:nvPicPr>
            <p:cNvPr id="6113" name="Google Shape;6113;p70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4" name="Google Shape;6114;p70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5" name="Google Shape;6115;p70"/>
          <p:cNvGrpSpPr/>
          <p:nvPr/>
        </p:nvGrpSpPr>
        <p:grpSpPr>
          <a:xfrm>
            <a:off x="1112044" y="2240756"/>
            <a:ext cx="211917" cy="258366"/>
            <a:chOff x="313" y="1497"/>
            <a:chExt cx="1152" cy="1014"/>
          </a:xfrm>
        </p:grpSpPr>
        <p:pic>
          <p:nvPicPr>
            <p:cNvPr id="6116" name="Google Shape;6116;p70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7" name="Google Shape;6117;p70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18" name="Google Shape;6118;p70"/>
          <p:cNvGrpSpPr/>
          <p:nvPr/>
        </p:nvGrpSpPr>
        <p:grpSpPr>
          <a:xfrm>
            <a:off x="891778" y="1988344"/>
            <a:ext cx="333355" cy="286920"/>
            <a:chOff x="2751" y="1851"/>
            <a:chExt cx="462" cy="478"/>
          </a:xfrm>
        </p:grpSpPr>
        <p:pic>
          <p:nvPicPr>
            <p:cNvPr id="6119" name="Google Shape;6119;p70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0" name="Google Shape;6120;p70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1" name="Google Shape;6121;p70"/>
          <p:cNvGrpSpPr/>
          <p:nvPr/>
        </p:nvGrpSpPr>
        <p:grpSpPr>
          <a:xfrm>
            <a:off x="1173956" y="1051322"/>
            <a:ext cx="334602" cy="289344"/>
            <a:chOff x="313" y="1497"/>
            <a:chExt cx="1152" cy="1014"/>
          </a:xfrm>
        </p:grpSpPr>
        <p:pic>
          <p:nvPicPr>
            <p:cNvPr id="6122" name="Google Shape;6122;p70" descr="laptop_stylized_small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3" name="Google Shape;6123;p70" descr="antenna_stylized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4" name="Google Shape;6124;p70"/>
          <p:cNvGrpSpPr/>
          <p:nvPr/>
        </p:nvGrpSpPr>
        <p:grpSpPr>
          <a:xfrm>
            <a:off x="571500" y="1897856"/>
            <a:ext cx="334546" cy="285729"/>
            <a:chOff x="2751" y="1851"/>
            <a:chExt cx="462" cy="478"/>
          </a:xfrm>
        </p:grpSpPr>
        <p:pic>
          <p:nvPicPr>
            <p:cNvPr id="6125" name="Google Shape;6125;p70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6" name="Google Shape;6126;p70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127" name="Google Shape;6127;p70"/>
          <p:cNvCxnSpPr/>
          <p:nvPr/>
        </p:nvCxnSpPr>
        <p:spPr>
          <a:xfrm rot="10800000">
            <a:off x="3650550" y="3078816"/>
            <a:ext cx="711900" cy="97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8" name="Google Shape;6128;p70"/>
          <p:cNvCxnSpPr/>
          <p:nvPr/>
        </p:nvCxnSpPr>
        <p:spPr>
          <a:xfrm rot="10800000" flipH="1">
            <a:off x="1647825" y="2727741"/>
            <a:ext cx="942900" cy="60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29" name="Google Shape;6129;p70"/>
          <p:cNvGrpSpPr/>
          <p:nvPr/>
        </p:nvGrpSpPr>
        <p:grpSpPr>
          <a:xfrm>
            <a:off x="2278856" y="1918097"/>
            <a:ext cx="1773034" cy="1320862"/>
            <a:chOff x="3839" y="1737"/>
            <a:chExt cx="1489" cy="1109"/>
          </a:xfrm>
        </p:grpSpPr>
        <p:sp>
          <p:nvSpPr>
            <p:cNvPr id="6130" name="Google Shape;6130;p70"/>
            <p:cNvSpPr/>
            <p:nvPr/>
          </p:nvSpPr>
          <p:spPr>
            <a:xfrm>
              <a:off x="3839" y="1737"/>
              <a:ext cx="1489" cy="1109"/>
            </a:xfrm>
            <a:custGeom>
              <a:avLst/>
              <a:gdLst/>
              <a:ahLst/>
              <a:cxnLst/>
              <a:rect l="l" t="t" r="r" b="b"/>
              <a:pathLst>
                <a:path w="2135" h="1662" extrusionOk="0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1" name="Google Shape;6131;p70"/>
            <p:cNvSpPr txBox="1"/>
            <p:nvPr/>
          </p:nvSpPr>
          <p:spPr>
            <a:xfrm>
              <a:off x="4086" y="2030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sz="1100"/>
            </a:p>
          </p:txBody>
        </p:sp>
      </p:grpSp>
      <p:sp>
        <p:nvSpPr>
          <p:cNvPr id="6132" name="Google Shape;6132;p70"/>
          <p:cNvSpPr/>
          <p:nvPr/>
        </p:nvSpPr>
        <p:spPr>
          <a:xfrm>
            <a:off x="4411266" y="1244204"/>
            <a:ext cx="4428000" cy="14229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3" name="Google Shape;6133;p70"/>
          <p:cNvSpPr/>
          <p:nvPr/>
        </p:nvSpPr>
        <p:spPr>
          <a:xfrm>
            <a:off x="4521993" y="1190625"/>
            <a:ext cx="1659900" cy="16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4" name="Google Shape;6134;p70"/>
          <p:cNvSpPr/>
          <p:nvPr/>
        </p:nvSpPr>
        <p:spPr>
          <a:xfrm>
            <a:off x="4513659" y="1094185"/>
            <a:ext cx="4335000" cy="1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hosts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laptop, smartphone, IoT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applications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 be stationary (non-mobile) or mobile</a:t>
            </a:r>
            <a:endParaRPr sz="1100"/>
          </a:p>
          <a:p>
            <a:pPr marL="482600" marR="0" lvl="1" indent="-1333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000099"/>
              </a:buClr>
              <a:buSzPts val="1500"/>
              <a:buFont typeface="Arial"/>
              <a:buChar char="•"/>
            </a:pP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does </a:t>
            </a:r>
            <a:r>
              <a:rPr lang="en" sz="15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</a:t>
            </a:r>
            <a:r>
              <a:rPr lang="en"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always mean mobility! </a:t>
            </a:r>
            <a:endParaRPr sz="1100"/>
          </a:p>
        </p:txBody>
      </p:sp>
      <p:cxnSp>
        <p:nvCxnSpPr>
          <p:cNvPr id="6135" name="Google Shape;6135;p70"/>
          <p:cNvCxnSpPr/>
          <p:nvPr/>
        </p:nvCxnSpPr>
        <p:spPr>
          <a:xfrm flipH="1">
            <a:off x="4642274" y="2676525"/>
            <a:ext cx="720300" cy="16704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36" name="Google Shape;6136;p70"/>
          <p:cNvCxnSpPr/>
          <p:nvPr/>
        </p:nvCxnSpPr>
        <p:spPr>
          <a:xfrm flipH="1">
            <a:off x="3943425" y="2676526"/>
            <a:ext cx="1400100" cy="12681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137" name="Google Shape;6137;p70"/>
          <p:cNvGrpSpPr/>
          <p:nvPr/>
        </p:nvGrpSpPr>
        <p:grpSpPr>
          <a:xfrm>
            <a:off x="8065294" y="1393031"/>
            <a:ext cx="571500" cy="578644"/>
            <a:chOff x="313" y="1497"/>
            <a:chExt cx="1152" cy="1014"/>
          </a:xfrm>
        </p:grpSpPr>
        <p:pic>
          <p:nvPicPr>
            <p:cNvPr id="6138" name="Google Shape;6138;p70" descr="laptop_stylized_small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9" name="Google Shape;6139;p70" descr="antenna_stylized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0" name="Google Shape;6140;p70"/>
          <p:cNvGrpSpPr/>
          <p:nvPr/>
        </p:nvGrpSpPr>
        <p:grpSpPr>
          <a:xfrm>
            <a:off x="7486650" y="1333500"/>
            <a:ext cx="448749" cy="385662"/>
            <a:chOff x="2751" y="1851"/>
            <a:chExt cx="462" cy="478"/>
          </a:xfrm>
        </p:grpSpPr>
        <p:pic>
          <p:nvPicPr>
            <p:cNvPr id="6141" name="Google Shape;6141;p70" descr="iphone_stylized_small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2" name="Google Shape;6142;p70" descr="antenna_radiation_stylized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43" name="Google Shape;6143;p70"/>
          <p:cNvGrpSpPr/>
          <p:nvPr/>
        </p:nvGrpSpPr>
        <p:grpSpPr>
          <a:xfrm>
            <a:off x="7071536" y="1421864"/>
            <a:ext cx="462488" cy="597310"/>
            <a:chOff x="7797061" y="3296104"/>
            <a:chExt cx="347997" cy="396620"/>
          </a:xfrm>
        </p:grpSpPr>
        <p:pic>
          <p:nvPicPr>
            <p:cNvPr id="6144" name="Google Shape;6144;p70" descr="fridge2.png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7896825" y="3355697"/>
              <a:ext cx="189578" cy="337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5" name="Google Shape;6145;p70" descr="antenna_stylized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7797061" y="3296104"/>
              <a:ext cx="347997" cy="1675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Google Shape;6151;p71"/>
          <p:cNvSpPr txBox="1">
            <a:spLocks noGrp="1"/>
          </p:cNvSpPr>
          <p:nvPr>
            <p:ph type="title"/>
          </p:nvPr>
        </p:nvSpPr>
        <p:spPr>
          <a:xfrm>
            <a:off x="590550" y="176941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Elements of a wireless network</a:t>
            </a:r>
            <a:endParaRPr/>
          </a:p>
        </p:txBody>
      </p:sp>
      <p:sp>
        <p:nvSpPr>
          <p:cNvPr id="6152" name="Google Shape;6152;p71"/>
          <p:cNvSpPr/>
          <p:nvPr/>
        </p:nvSpPr>
        <p:spPr>
          <a:xfrm>
            <a:off x="3612356" y="3283744"/>
            <a:ext cx="1614300" cy="1570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3" name="Google Shape;6153;p71"/>
          <p:cNvSpPr/>
          <p:nvPr/>
        </p:nvSpPr>
        <p:spPr>
          <a:xfrm>
            <a:off x="488156" y="967978"/>
            <a:ext cx="1689600" cy="1714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4" name="Google Shape;6154;p71"/>
          <p:cNvCxnSpPr/>
          <p:nvPr/>
        </p:nvCxnSpPr>
        <p:spPr>
          <a:xfrm>
            <a:off x="1348979" y="1835944"/>
            <a:ext cx="958500" cy="49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55" name="Google Shape;6155;p71"/>
          <p:cNvSpPr/>
          <p:nvPr/>
        </p:nvSpPr>
        <p:spPr>
          <a:xfrm>
            <a:off x="1143000" y="3025378"/>
            <a:ext cx="778800" cy="7539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6" name="Google Shape;6156;p71"/>
          <p:cNvSpPr/>
          <p:nvPr/>
        </p:nvSpPr>
        <p:spPr>
          <a:xfrm>
            <a:off x="2331244" y="3330178"/>
            <a:ext cx="1708800" cy="15396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57" name="Google Shape;6157;p71"/>
          <p:cNvCxnSpPr/>
          <p:nvPr/>
        </p:nvCxnSpPr>
        <p:spPr>
          <a:xfrm>
            <a:off x="4020741" y="4068366"/>
            <a:ext cx="22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58" name="Google Shape;6158;p71"/>
          <p:cNvCxnSpPr/>
          <p:nvPr/>
        </p:nvCxnSpPr>
        <p:spPr>
          <a:xfrm rot="10800000">
            <a:off x="3655294" y="399573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9" name="Google Shape;6159;p71"/>
          <p:cNvCxnSpPr/>
          <p:nvPr/>
        </p:nvCxnSpPr>
        <p:spPr>
          <a:xfrm rot="10800000">
            <a:off x="3666010" y="405288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0" name="Google Shape;6160;p71"/>
          <p:cNvCxnSpPr/>
          <p:nvPr/>
        </p:nvCxnSpPr>
        <p:spPr>
          <a:xfrm rot="10800000">
            <a:off x="3623147" y="4102894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1" name="Google Shape;6161;p71"/>
          <p:cNvCxnSpPr/>
          <p:nvPr/>
        </p:nvCxnSpPr>
        <p:spPr>
          <a:xfrm rot="10800000" flipH="1">
            <a:off x="3231356" y="3108722"/>
            <a:ext cx="38100" cy="83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62" name="Google Shape;6162;p71"/>
          <p:cNvGrpSpPr/>
          <p:nvPr/>
        </p:nvGrpSpPr>
        <p:grpSpPr>
          <a:xfrm>
            <a:off x="4831556" y="3650456"/>
            <a:ext cx="248841" cy="276228"/>
            <a:chOff x="313" y="1497"/>
            <a:chExt cx="1152" cy="1014"/>
          </a:xfrm>
        </p:grpSpPr>
        <p:pic>
          <p:nvPicPr>
            <p:cNvPr id="6163" name="Google Shape;6163;p71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4" name="Google Shape;6164;p71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65" name="Google Shape;6165;p71"/>
          <p:cNvGrpSpPr/>
          <p:nvPr/>
        </p:nvGrpSpPr>
        <p:grpSpPr>
          <a:xfrm>
            <a:off x="1553766" y="3146822"/>
            <a:ext cx="297626" cy="291703"/>
            <a:chOff x="2967" y="478"/>
            <a:chExt cx="788" cy="625"/>
          </a:xfrm>
        </p:grpSpPr>
        <p:pic>
          <p:nvPicPr>
            <p:cNvPr id="6166" name="Google Shape;6166;p71" descr="access_point_stylized_sma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7" name="Google Shape;6167;p71" descr="antenna_radiation_styliz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68" name="Google Shape;6168;p71"/>
          <p:cNvGrpSpPr/>
          <p:nvPr/>
        </p:nvGrpSpPr>
        <p:grpSpPr>
          <a:xfrm>
            <a:off x="4251712" y="3718443"/>
            <a:ext cx="344089" cy="433332"/>
            <a:chOff x="5955030" y="3031808"/>
            <a:chExt cx="914400" cy="1301689"/>
          </a:xfrm>
        </p:grpSpPr>
        <p:grpSp>
          <p:nvGrpSpPr>
            <p:cNvPr id="6169" name="Google Shape;6169;p71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170" name="Google Shape;6170;p71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1" name="Google Shape;6171;p71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2" name="Google Shape;6172;p71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3" name="Google Shape;6173;p71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4" name="Google Shape;6174;p71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5" name="Google Shape;6175;p71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6" name="Google Shape;6176;p71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7" name="Google Shape;6177;p71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8" name="Google Shape;6178;p71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79" name="Google Shape;6179;p71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0" name="Google Shape;6180;p71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1" name="Google Shape;6181;p71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2" name="Google Shape;6182;p71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3" name="Google Shape;6183;p71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84" name="Google Shape;6184;p71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185" name="Google Shape;6185;p71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6" name="Google Shape;6186;p71"/>
          <p:cNvGrpSpPr/>
          <p:nvPr/>
        </p:nvGrpSpPr>
        <p:grpSpPr>
          <a:xfrm>
            <a:off x="2552700" y="4015978"/>
            <a:ext cx="395255" cy="294084"/>
            <a:chOff x="2751" y="1851"/>
            <a:chExt cx="462" cy="478"/>
          </a:xfrm>
        </p:grpSpPr>
        <p:pic>
          <p:nvPicPr>
            <p:cNvPr id="6187" name="Google Shape;6187;p71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8" name="Google Shape;6188;p71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9" name="Google Shape;6189;p71"/>
          <p:cNvGrpSpPr/>
          <p:nvPr/>
        </p:nvGrpSpPr>
        <p:grpSpPr>
          <a:xfrm>
            <a:off x="3070612" y="3741063"/>
            <a:ext cx="344089" cy="433332"/>
            <a:chOff x="5955030" y="3031808"/>
            <a:chExt cx="914400" cy="1301689"/>
          </a:xfrm>
        </p:grpSpPr>
        <p:grpSp>
          <p:nvGrpSpPr>
            <p:cNvPr id="6190" name="Google Shape;6190;p71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191" name="Google Shape;6191;p71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2" name="Google Shape;6192;p71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3" name="Google Shape;6193;p71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4" name="Google Shape;6194;p71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5" name="Google Shape;6195;p71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6" name="Google Shape;6196;p71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7" name="Google Shape;6197;p71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8" name="Google Shape;6198;p71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99" name="Google Shape;6199;p71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0" name="Google Shape;6200;p71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1" name="Google Shape;6201;p71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2" name="Google Shape;6202;p71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3" name="Google Shape;6203;p71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4" name="Google Shape;6204;p71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05" name="Google Shape;6205;p71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206" name="Google Shape;6206;p71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7" name="Google Shape;6207;p71"/>
          <p:cNvGrpSpPr/>
          <p:nvPr/>
        </p:nvGrpSpPr>
        <p:grpSpPr>
          <a:xfrm>
            <a:off x="4336256" y="4343400"/>
            <a:ext cx="271485" cy="253612"/>
            <a:chOff x="313" y="1497"/>
            <a:chExt cx="1152" cy="1014"/>
          </a:xfrm>
        </p:grpSpPr>
        <p:pic>
          <p:nvPicPr>
            <p:cNvPr id="6208" name="Google Shape;6208;p71" descr="laptop_stylized_small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9" name="Google Shape;6209;p71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0" name="Google Shape;6210;p71"/>
          <p:cNvGrpSpPr/>
          <p:nvPr/>
        </p:nvGrpSpPr>
        <p:grpSpPr>
          <a:xfrm>
            <a:off x="3413522" y="4358879"/>
            <a:ext cx="282192" cy="260763"/>
            <a:chOff x="313" y="1497"/>
            <a:chExt cx="1152" cy="1014"/>
          </a:xfrm>
        </p:grpSpPr>
        <p:pic>
          <p:nvPicPr>
            <p:cNvPr id="6211" name="Google Shape;6211;p71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2" name="Google Shape;6212;p71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3" name="Google Shape;6213;p71"/>
          <p:cNvGrpSpPr/>
          <p:nvPr/>
        </p:nvGrpSpPr>
        <p:grpSpPr>
          <a:xfrm>
            <a:off x="2872979" y="4374356"/>
            <a:ext cx="286958" cy="327448"/>
            <a:chOff x="313" y="1497"/>
            <a:chExt cx="1152" cy="1014"/>
          </a:xfrm>
        </p:grpSpPr>
        <p:pic>
          <p:nvPicPr>
            <p:cNvPr id="6214" name="Google Shape;6214;p71" descr="laptop_stylized_small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5" name="Google Shape;6215;p71" descr="antenna_styliz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6" name="Google Shape;6216;p71"/>
          <p:cNvGrpSpPr/>
          <p:nvPr/>
        </p:nvGrpSpPr>
        <p:grpSpPr>
          <a:xfrm>
            <a:off x="2796779" y="3505200"/>
            <a:ext cx="364219" cy="302360"/>
            <a:chOff x="2751" y="1851"/>
            <a:chExt cx="462" cy="478"/>
          </a:xfrm>
        </p:grpSpPr>
        <p:pic>
          <p:nvPicPr>
            <p:cNvPr id="6217" name="Google Shape;6217;p71" descr="iphone_stylized_small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8" name="Google Shape;6218;p71" descr="antenna_radiation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9" name="Google Shape;6219;p71"/>
          <p:cNvGrpSpPr/>
          <p:nvPr/>
        </p:nvGrpSpPr>
        <p:grpSpPr>
          <a:xfrm>
            <a:off x="4717256" y="4000500"/>
            <a:ext cx="394065" cy="294085"/>
            <a:chOff x="2751" y="1851"/>
            <a:chExt cx="462" cy="478"/>
          </a:xfrm>
        </p:grpSpPr>
        <p:pic>
          <p:nvPicPr>
            <p:cNvPr id="6220" name="Google Shape;6220;p71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1" name="Google Shape;6221;p71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22" name="Google Shape;6222;p71"/>
          <p:cNvGrpSpPr/>
          <p:nvPr/>
        </p:nvGrpSpPr>
        <p:grpSpPr>
          <a:xfrm>
            <a:off x="3740944" y="3893344"/>
            <a:ext cx="282193" cy="261954"/>
            <a:chOff x="313" y="1497"/>
            <a:chExt cx="1152" cy="1014"/>
          </a:xfrm>
        </p:grpSpPr>
        <p:pic>
          <p:nvPicPr>
            <p:cNvPr id="6223" name="Google Shape;6223;p71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4" name="Google Shape;6224;p71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25" name="Google Shape;6225;p71"/>
          <p:cNvGrpSpPr/>
          <p:nvPr/>
        </p:nvGrpSpPr>
        <p:grpSpPr>
          <a:xfrm>
            <a:off x="1432322" y="3482578"/>
            <a:ext cx="211917" cy="258365"/>
            <a:chOff x="313" y="1497"/>
            <a:chExt cx="1152" cy="1014"/>
          </a:xfrm>
        </p:grpSpPr>
        <p:pic>
          <p:nvPicPr>
            <p:cNvPr id="6226" name="Google Shape;6226;p71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27" name="Google Shape;6227;p71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28" name="Google Shape;6228;p71"/>
          <p:cNvGrpSpPr/>
          <p:nvPr/>
        </p:nvGrpSpPr>
        <p:grpSpPr>
          <a:xfrm>
            <a:off x="1212056" y="3231356"/>
            <a:ext cx="333355" cy="285729"/>
            <a:chOff x="2751" y="1851"/>
            <a:chExt cx="462" cy="478"/>
          </a:xfrm>
        </p:grpSpPr>
        <p:pic>
          <p:nvPicPr>
            <p:cNvPr id="6229" name="Google Shape;6229;p71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0" name="Google Shape;6230;p71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31" name="Google Shape;6231;p71"/>
          <p:cNvGrpSpPr/>
          <p:nvPr/>
        </p:nvGrpSpPr>
        <p:grpSpPr>
          <a:xfrm>
            <a:off x="1181085" y="1478728"/>
            <a:ext cx="344089" cy="432161"/>
            <a:chOff x="5955030" y="3031808"/>
            <a:chExt cx="914400" cy="1301689"/>
          </a:xfrm>
        </p:grpSpPr>
        <p:grpSp>
          <p:nvGrpSpPr>
            <p:cNvPr id="6232" name="Google Shape;6232;p71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233" name="Google Shape;6233;p71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4" name="Google Shape;6234;p71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5" name="Google Shape;6235;p71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6" name="Google Shape;6236;p71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7" name="Google Shape;6237;p71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8" name="Google Shape;6238;p71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39" name="Google Shape;6239;p71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0" name="Google Shape;6240;p71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1" name="Google Shape;6241;p71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2" name="Google Shape;6242;p71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3" name="Google Shape;6243;p71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4" name="Google Shape;6244;p71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5" name="Google Shape;6245;p71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6" name="Google Shape;6246;p71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47" name="Google Shape;6247;p71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248" name="Google Shape;6248;p71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49" name="Google Shape;6249;p71"/>
          <p:cNvGrpSpPr/>
          <p:nvPr/>
        </p:nvGrpSpPr>
        <p:grpSpPr>
          <a:xfrm>
            <a:off x="1584722" y="1577578"/>
            <a:ext cx="348829" cy="360791"/>
            <a:chOff x="313" y="1497"/>
            <a:chExt cx="1152" cy="1014"/>
          </a:xfrm>
        </p:grpSpPr>
        <p:pic>
          <p:nvPicPr>
            <p:cNvPr id="6250" name="Google Shape;6250;p71" descr="laptop_stylized_small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1" name="Google Shape;6251;p71" descr="antenna_stylized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52" name="Google Shape;6252;p71"/>
          <p:cNvGrpSpPr/>
          <p:nvPr/>
        </p:nvGrpSpPr>
        <p:grpSpPr>
          <a:xfrm>
            <a:off x="1503760" y="2176463"/>
            <a:ext cx="250031" cy="276228"/>
            <a:chOff x="313" y="1497"/>
            <a:chExt cx="1152" cy="1014"/>
          </a:xfrm>
        </p:grpSpPr>
        <p:pic>
          <p:nvPicPr>
            <p:cNvPr id="6253" name="Google Shape;6253;p71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4" name="Google Shape;6254;p71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55" name="Google Shape;6255;p71"/>
          <p:cNvGrpSpPr/>
          <p:nvPr/>
        </p:nvGrpSpPr>
        <p:grpSpPr>
          <a:xfrm>
            <a:off x="1112044" y="2240756"/>
            <a:ext cx="211917" cy="258366"/>
            <a:chOff x="313" y="1497"/>
            <a:chExt cx="1152" cy="1014"/>
          </a:xfrm>
        </p:grpSpPr>
        <p:pic>
          <p:nvPicPr>
            <p:cNvPr id="6256" name="Google Shape;6256;p71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57" name="Google Shape;6257;p71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58" name="Google Shape;6258;p71"/>
          <p:cNvGrpSpPr/>
          <p:nvPr/>
        </p:nvGrpSpPr>
        <p:grpSpPr>
          <a:xfrm>
            <a:off x="891778" y="1988344"/>
            <a:ext cx="333355" cy="286920"/>
            <a:chOff x="2751" y="1851"/>
            <a:chExt cx="462" cy="478"/>
          </a:xfrm>
        </p:grpSpPr>
        <p:pic>
          <p:nvPicPr>
            <p:cNvPr id="6259" name="Google Shape;6259;p71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0" name="Google Shape;6260;p71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1" name="Google Shape;6261;p71"/>
          <p:cNvGrpSpPr/>
          <p:nvPr/>
        </p:nvGrpSpPr>
        <p:grpSpPr>
          <a:xfrm>
            <a:off x="1173956" y="1051322"/>
            <a:ext cx="334602" cy="289344"/>
            <a:chOff x="313" y="1497"/>
            <a:chExt cx="1152" cy="1014"/>
          </a:xfrm>
        </p:grpSpPr>
        <p:pic>
          <p:nvPicPr>
            <p:cNvPr id="6262" name="Google Shape;6262;p71" descr="laptop_stylized_small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3" name="Google Shape;6263;p71" descr="antenna_stylized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64" name="Google Shape;6264;p71"/>
          <p:cNvGrpSpPr/>
          <p:nvPr/>
        </p:nvGrpSpPr>
        <p:grpSpPr>
          <a:xfrm>
            <a:off x="571500" y="1897856"/>
            <a:ext cx="334546" cy="285729"/>
            <a:chOff x="2751" y="1851"/>
            <a:chExt cx="462" cy="478"/>
          </a:xfrm>
        </p:grpSpPr>
        <p:pic>
          <p:nvPicPr>
            <p:cNvPr id="6265" name="Google Shape;6265;p71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66" name="Google Shape;6266;p71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267" name="Google Shape;6267;p71"/>
          <p:cNvCxnSpPr/>
          <p:nvPr/>
        </p:nvCxnSpPr>
        <p:spPr>
          <a:xfrm rot="10800000">
            <a:off x="3650550" y="3078816"/>
            <a:ext cx="711900" cy="97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8" name="Google Shape;6268;p71"/>
          <p:cNvCxnSpPr/>
          <p:nvPr/>
        </p:nvCxnSpPr>
        <p:spPr>
          <a:xfrm rot="10800000" flipH="1">
            <a:off x="1647825" y="2727741"/>
            <a:ext cx="942900" cy="60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269" name="Google Shape;6269;p71"/>
          <p:cNvGrpSpPr/>
          <p:nvPr/>
        </p:nvGrpSpPr>
        <p:grpSpPr>
          <a:xfrm>
            <a:off x="2278856" y="1918097"/>
            <a:ext cx="1773034" cy="1320862"/>
            <a:chOff x="3839" y="1737"/>
            <a:chExt cx="1489" cy="1109"/>
          </a:xfrm>
        </p:grpSpPr>
        <p:sp>
          <p:nvSpPr>
            <p:cNvPr id="6270" name="Google Shape;6270;p71"/>
            <p:cNvSpPr/>
            <p:nvPr/>
          </p:nvSpPr>
          <p:spPr>
            <a:xfrm>
              <a:off x="3839" y="1737"/>
              <a:ext cx="1489" cy="1109"/>
            </a:xfrm>
            <a:custGeom>
              <a:avLst/>
              <a:gdLst/>
              <a:ahLst/>
              <a:cxnLst/>
              <a:rect l="l" t="t" r="r" b="b"/>
              <a:pathLst>
                <a:path w="2135" h="1662" extrusionOk="0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1" name="Google Shape;6271;p71"/>
            <p:cNvSpPr txBox="1"/>
            <p:nvPr/>
          </p:nvSpPr>
          <p:spPr>
            <a:xfrm>
              <a:off x="4086" y="2030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sz="1100"/>
            </a:p>
          </p:txBody>
        </p:sp>
      </p:grpSp>
      <p:sp>
        <p:nvSpPr>
          <p:cNvPr id="6272" name="Google Shape;6272;p71"/>
          <p:cNvSpPr/>
          <p:nvPr/>
        </p:nvSpPr>
        <p:spPr>
          <a:xfrm>
            <a:off x="4591050" y="1216223"/>
            <a:ext cx="4114800" cy="16413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3" name="Google Shape;6273;p71"/>
          <p:cNvSpPr/>
          <p:nvPr/>
        </p:nvSpPr>
        <p:spPr>
          <a:xfrm>
            <a:off x="4697016" y="1114425"/>
            <a:ext cx="1522800" cy="23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4" name="Google Shape;6274;p71"/>
          <p:cNvSpPr/>
          <p:nvPr/>
        </p:nvSpPr>
        <p:spPr>
          <a:xfrm>
            <a:off x="4619625" y="1059656"/>
            <a:ext cx="4048200" cy="19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 station</a:t>
            </a:r>
            <a:endParaRPr sz="1100"/>
          </a:p>
          <a:p>
            <a:pPr marL="203200" marR="0" lvl="0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connected to wired network</a:t>
            </a:r>
            <a:endParaRPr sz="1100"/>
          </a:p>
          <a:p>
            <a:pPr marL="203200" marR="0" lvl="0" indent="-203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relay - responsible for sending packets between wired network and wireless host(s) in its “area”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81000" marR="0" lvl="1" indent="-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e.g., cell towers,  802.11 access points </a:t>
            </a:r>
            <a:endParaRPr sz="1100"/>
          </a:p>
        </p:txBody>
      </p:sp>
      <p:cxnSp>
        <p:nvCxnSpPr>
          <p:cNvPr id="6275" name="Google Shape;6275;p71"/>
          <p:cNvCxnSpPr/>
          <p:nvPr/>
        </p:nvCxnSpPr>
        <p:spPr>
          <a:xfrm flipH="1">
            <a:off x="4448221" y="2845593"/>
            <a:ext cx="1327500" cy="11643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76" name="Google Shape;6276;p71"/>
          <p:cNvSpPr/>
          <p:nvPr/>
        </p:nvSpPr>
        <p:spPr>
          <a:xfrm>
            <a:off x="7143750" y="1190625"/>
            <a:ext cx="1019400" cy="23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77" name="Google Shape;6277;p71"/>
          <p:cNvGrpSpPr/>
          <p:nvPr/>
        </p:nvGrpSpPr>
        <p:grpSpPr>
          <a:xfrm>
            <a:off x="7693804" y="910949"/>
            <a:ext cx="344089" cy="433332"/>
            <a:chOff x="5955030" y="3031808"/>
            <a:chExt cx="914400" cy="1301689"/>
          </a:xfrm>
        </p:grpSpPr>
        <p:grpSp>
          <p:nvGrpSpPr>
            <p:cNvPr id="6278" name="Google Shape;6278;p71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279" name="Google Shape;6279;p71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0" name="Google Shape;6280;p71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1" name="Google Shape;6281;p71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2" name="Google Shape;6282;p71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3" name="Google Shape;6283;p71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4" name="Google Shape;6284;p71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5" name="Google Shape;6285;p71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6" name="Google Shape;6286;p71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7" name="Google Shape;6287;p71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8" name="Google Shape;6288;p71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89" name="Google Shape;6289;p71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0" name="Google Shape;6290;p71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1" name="Google Shape;6291;p71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2" name="Google Shape;6292;p71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93" name="Google Shape;6293;p71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294" name="Google Shape;6294;p71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95" name="Google Shape;6295;p71"/>
          <p:cNvGrpSpPr/>
          <p:nvPr/>
        </p:nvGrpSpPr>
        <p:grpSpPr>
          <a:xfrm>
            <a:off x="7236619" y="1016794"/>
            <a:ext cx="442969" cy="376238"/>
            <a:chOff x="2967" y="478"/>
            <a:chExt cx="788" cy="625"/>
          </a:xfrm>
        </p:grpSpPr>
        <p:pic>
          <p:nvPicPr>
            <p:cNvPr id="6296" name="Google Shape;6296;p71" descr="access_point_stylized_sma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97" name="Google Shape;6297;p71" descr="antenna_radiation_styliz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298" name="Google Shape;6298;p71"/>
          <p:cNvCxnSpPr/>
          <p:nvPr/>
        </p:nvCxnSpPr>
        <p:spPr>
          <a:xfrm flipH="1">
            <a:off x="1762124" y="2857500"/>
            <a:ext cx="4000500" cy="5145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4" name="Google Shape;6304;p72"/>
          <p:cNvSpPr txBox="1">
            <a:spLocks noGrp="1"/>
          </p:cNvSpPr>
          <p:nvPr>
            <p:ph type="title"/>
          </p:nvPr>
        </p:nvSpPr>
        <p:spPr>
          <a:xfrm>
            <a:off x="590550" y="176941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Elements of a wireless network</a:t>
            </a:r>
            <a:endParaRPr/>
          </a:p>
        </p:txBody>
      </p:sp>
      <p:sp>
        <p:nvSpPr>
          <p:cNvPr id="6305" name="Google Shape;6305;p72"/>
          <p:cNvSpPr/>
          <p:nvPr/>
        </p:nvSpPr>
        <p:spPr>
          <a:xfrm>
            <a:off x="3612356" y="3283744"/>
            <a:ext cx="1614300" cy="1570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6" name="Google Shape;6306;p72"/>
          <p:cNvSpPr/>
          <p:nvPr/>
        </p:nvSpPr>
        <p:spPr>
          <a:xfrm>
            <a:off x="488156" y="967978"/>
            <a:ext cx="1689600" cy="1714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07" name="Google Shape;6307;p72"/>
          <p:cNvCxnSpPr/>
          <p:nvPr/>
        </p:nvCxnSpPr>
        <p:spPr>
          <a:xfrm>
            <a:off x="1348979" y="1835944"/>
            <a:ext cx="958500" cy="49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8" name="Google Shape;6308;p72"/>
          <p:cNvSpPr/>
          <p:nvPr/>
        </p:nvSpPr>
        <p:spPr>
          <a:xfrm>
            <a:off x="1143000" y="3025378"/>
            <a:ext cx="778800" cy="7539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9" name="Google Shape;6309;p72"/>
          <p:cNvSpPr/>
          <p:nvPr/>
        </p:nvSpPr>
        <p:spPr>
          <a:xfrm>
            <a:off x="2331244" y="3330178"/>
            <a:ext cx="1708800" cy="15396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0" name="Google Shape;6310;p72"/>
          <p:cNvCxnSpPr/>
          <p:nvPr/>
        </p:nvCxnSpPr>
        <p:spPr>
          <a:xfrm>
            <a:off x="4020741" y="4068366"/>
            <a:ext cx="22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1" name="Google Shape;6311;p72"/>
          <p:cNvCxnSpPr/>
          <p:nvPr/>
        </p:nvCxnSpPr>
        <p:spPr>
          <a:xfrm rot="10800000">
            <a:off x="3655294" y="399573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2" name="Google Shape;6312;p72"/>
          <p:cNvCxnSpPr/>
          <p:nvPr/>
        </p:nvCxnSpPr>
        <p:spPr>
          <a:xfrm rot="10800000">
            <a:off x="3666010" y="405288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3" name="Google Shape;6313;p72"/>
          <p:cNvCxnSpPr/>
          <p:nvPr/>
        </p:nvCxnSpPr>
        <p:spPr>
          <a:xfrm rot="10800000">
            <a:off x="3623147" y="4102894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4" name="Google Shape;6314;p72"/>
          <p:cNvCxnSpPr/>
          <p:nvPr/>
        </p:nvCxnSpPr>
        <p:spPr>
          <a:xfrm rot="10800000" flipH="1">
            <a:off x="3231356" y="3108722"/>
            <a:ext cx="38100" cy="83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15" name="Google Shape;6315;p72"/>
          <p:cNvGrpSpPr/>
          <p:nvPr/>
        </p:nvGrpSpPr>
        <p:grpSpPr>
          <a:xfrm>
            <a:off x="4831556" y="3650456"/>
            <a:ext cx="248841" cy="276228"/>
            <a:chOff x="313" y="1497"/>
            <a:chExt cx="1152" cy="1014"/>
          </a:xfrm>
        </p:grpSpPr>
        <p:pic>
          <p:nvPicPr>
            <p:cNvPr id="6316" name="Google Shape;6316;p72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7" name="Google Shape;6317;p72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18" name="Google Shape;6318;p72"/>
          <p:cNvGrpSpPr/>
          <p:nvPr/>
        </p:nvGrpSpPr>
        <p:grpSpPr>
          <a:xfrm>
            <a:off x="1553766" y="3146822"/>
            <a:ext cx="297626" cy="291703"/>
            <a:chOff x="2967" y="478"/>
            <a:chExt cx="788" cy="625"/>
          </a:xfrm>
        </p:grpSpPr>
        <p:pic>
          <p:nvPicPr>
            <p:cNvPr id="6319" name="Google Shape;6319;p72" descr="access_point_stylized_sma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0" name="Google Shape;6320;p72" descr="antenna_radiation_styliz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1" name="Google Shape;6321;p72"/>
          <p:cNvGrpSpPr/>
          <p:nvPr/>
        </p:nvGrpSpPr>
        <p:grpSpPr>
          <a:xfrm>
            <a:off x="4251712" y="3718443"/>
            <a:ext cx="344089" cy="433332"/>
            <a:chOff x="5955030" y="3031808"/>
            <a:chExt cx="914400" cy="1301689"/>
          </a:xfrm>
        </p:grpSpPr>
        <p:grpSp>
          <p:nvGrpSpPr>
            <p:cNvPr id="6322" name="Google Shape;6322;p72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323" name="Google Shape;6323;p72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4" name="Google Shape;6324;p72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5" name="Google Shape;6325;p72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6" name="Google Shape;6326;p72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7" name="Google Shape;6327;p72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8" name="Google Shape;6328;p72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29" name="Google Shape;6329;p72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0" name="Google Shape;6330;p72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1" name="Google Shape;6331;p72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2" name="Google Shape;6332;p72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3" name="Google Shape;6333;p72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4" name="Google Shape;6334;p72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5" name="Google Shape;6335;p72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6" name="Google Shape;6336;p72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7" name="Google Shape;6337;p72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338" name="Google Shape;6338;p72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39" name="Google Shape;6339;p72"/>
          <p:cNvGrpSpPr/>
          <p:nvPr/>
        </p:nvGrpSpPr>
        <p:grpSpPr>
          <a:xfrm>
            <a:off x="2552700" y="4015978"/>
            <a:ext cx="395255" cy="294084"/>
            <a:chOff x="2751" y="1851"/>
            <a:chExt cx="462" cy="478"/>
          </a:xfrm>
        </p:grpSpPr>
        <p:pic>
          <p:nvPicPr>
            <p:cNvPr id="6340" name="Google Shape;6340;p72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1" name="Google Shape;6341;p72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42" name="Google Shape;6342;p72"/>
          <p:cNvGrpSpPr/>
          <p:nvPr/>
        </p:nvGrpSpPr>
        <p:grpSpPr>
          <a:xfrm>
            <a:off x="3070612" y="3741063"/>
            <a:ext cx="344089" cy="433332"/>
            <a:chOff x="5955030" y="3031808"/>
            <a:chExt cx="914400" cy="1301689"/>
          </a:xfrm>
        </p:grpSpPr>
        <p:grpSp>
          <p:nvGrpSpPr>
            <p:cNvPr id="6343" name="Google Shape;6343;p72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344" name="Google Shape;6344;p72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5" name="Google Shape;6345;p72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6" name="Google Shape;6346;p72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7" name="Google Shape;6347;p72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8" name="Google Shape;6348;p72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49" name="Google Shape;6349;p72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0" name="Google Shape;6350;p72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1" name="Google Shape;6351;p72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2" name="Google Shape;6352;p72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3" name="Google Shape;6353;p72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4" name="Google Shape;6354;p72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5" name="Google Shape;6355;p72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6" name="Google Shape;6356;p72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7" name="Google Shape;6357;p72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58" name="Google Shape;6358;p72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359" name="Google Shape;6359;p72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0" name="Google Shape;6360;p72"/>
          <p:cNvGrpSpPr/>
          <p:nvPr/>
        </p:nvGrpSpPr>
        <p:grpSpPr>
          <a:xfrm>
            <a:off x="4336256" y="4343400"/>
            <a:ext cx="271485" cy="253612"/>
            <a:chOff x="313" y="1497"/>
            <a:chExt cx="1152" cy="1014"/>
          </a:xfrm>
        </p:grpSpPr>
        <p:pic>
          <p:nvPicPr>
            <p:cNvPr id="6361" name="Google Shape;6361;p72" descr="laptop_stylized_small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2" name="Google Shape;6362;p72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3" name="Google Shape;6363;p72"/>
          <p:cNvGrpSpPr/>
          <p:nvPr/>
        </p:nvGrpSpPr>
        <p:grpSpPr>
          <a:xfrm>
            <a:off x="3413522" y="4358879"/>
            <a:ext cx="282192" cy="260763"/>
            <a:chOff x="313" y="1497"/>
            <a:chExt cx="1152" cy="1014"/>
          </a:xfrm>
        </p:grpSpPr>
        <p:pic>
          <p:nvPicPr>
            <p:cNvPr id="6364" name="Google Shape;6364;p72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5" name="Google Shape;6365;p72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6" name="Google Shape;6366;p72"/>
          <p:cNvGrpSpPr/>
          <p:nvPr/>
        </p:nvGrpSpPr>
        <p:grpSpPr>
          <a:xfrm>
            <a:off x="2872979" y="4374356"/>
            <a:ext cx="286958" cy="327448"/>
            <a:chOff x="313" y="1497"/>
            <a:chExt cx="1152" cy="1014"/>
          </a:xfrm>
        </p:grpSpPr>
        <p:pic>
          <p:nvPicPr>
            <p:cNvPr id="6367" name="Google Shape;6367;p72" descr="laptop_stylized_small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8" name="Google Shape;6368;p72" descr="antenna_styliz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69" name="Google Shape;6369;p72"/>
          <p:cNvGrpSpPr/>
          <p:nvPr/>
        </p:nvGrpSpPr>
        <p:grpSpPr>
          <a:xfrm>
            <a:off x="2796779" y="3505200"/>
            <a:ext cx="364219" cy="302360"/>
            <a:chOff x="2751" y="1851"/>
            <a:chExt cx="462" cy="478"/>
          </a:xfrm>
        </p:grpSpPr>
        <p:pic>
          <p:nvPicPr>
            <p:cNvPr id="6370" name="Google Shape;6370;p72" descr="iphone_stylized_small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1" name="Google Shape;6371;p72" descr="antenna_radiation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2" name="Google Shape;6372;p72"/>
          <p:cNvGrpSpPr/>
          <p:nvPr/>
        </p:nvGrpSpPr>
        <p:grpSpPr>
          <a:xfrm>
            <a:off x="4717256" y="4000500"/>
            <a:ext cx="394065" cy="294085"/>
            <a:chOff x="2751" y="1851"/>
            <a:chExt cx="462" cy="478"/>
          </a:xfrm>
        </p:grpSpPr>
        <p:pic>
          <p:nvPicPr>
            <p:cNvPr id="6373" name="Google Shape;6373;p72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4" name="Google Shape;6374;p72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5" name="Google Shape;6375;p72"/>
          <p:cNvGrpSpPr/>
          <p:nvPr/>
        </p:nvGrpSpPr>
        <p:grpSpPr>
          <a:xfrm>
            <a:off x="3740944" y="3893344"/>
            <a:ext cx="282193" cy="261954"/>
            <a:chOff x="313" y="1497"/>
            <a:chExt cx="1152" cy="1014"/>
          </a:xfrm>
        </p:grpSpPr>
        <p:pic>
          <p:nvPicPr>
            <p:cNvPr id="6376" name="Google Shape;6376;p72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7" name="Google Shape;6377;p72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78" name="Google Shape;6378;p72"/>
          <p:cNvGrpSpPr/>
          <p:nvPr/>
        </p:nvGrpSpPr>
        <p:grpSpPr>
          <a:xfrm>
            <a:off x="1432322" y="3482578"/>
            <a:ext cx="211917" cy="258365"/>
            <a:chOff x="313" y="1497"/>
            <a:chExt cx="1152" cy="1014"/>
          </a:xfrm>
        </p:grpSpPr>
        <p:pic>
          <p:nvPicPr>
            <p:cNvPr id="6379" name="Google Shape;6379;p72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0" name="Google Shape;6380;p72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1" name="Google Shape;6381;p72"/>
          <p:cNvGrpSpPr/>
          <p:nvPr/>
        </p:nvGrpSpPr>
        <p:grpSpPr>
          <a:xfrm>
            <a:off x="1212056" y="3231356"/>
            <a:ext cx="333355" cy="285729"/>
            <a:chOff x="2751" y="1851"/>
            <a:chExt cx="462" cy="478"/>
          </a:xfrm>
        </p:grpSpPr>
        <p:pic>
          <p:nvPicPr>
            <p:cNvPr id="6382" name="Google Shape;6382;p72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83" name="Google Shape;6383;p72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84" name="Google Shape;6384;p72"/>
          <p:cNvGrpSpPr/>
          <p:nvPr/>
        </p:nvGrpSpPr>
        <p:grpSpPr>
          <a:xfrm>
            <a:off x="1181085" y="1478728"/>
            <a:ext cx="344089" cy="432161"/>
            <a:chOff x="5955030" y="3031808"/>
            <a:chExt cx="914400" cy="1301689"/>
          </a:xfrm>
        </p:grpSpPr>
        <p:grpSp>
          <p:nvGrpSpPr>
            <p:cNvPr id="6385" name="Google Shape;6385;p72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386" name="Google Shape;6386;p72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7" name="Google Shape;6387;p72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8" name="Google Shape;6388;p72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89" name="Google Shape;6389;p72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0" name="Google Shape;6390;p72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1" name="Google Shape;6391;p72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2" name="Google Shape;6392;p72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3" name="Google Shape;6393;p72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4" name="Google Shape;6394;p72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5" name="Google Shape;6395;p72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6" name="Google Shape;6396;p72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7" name="Google Shape;6397;p72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8" name="Google Shape;6398;p72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99" name="Google Shape;6399;p72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00" name="Google Shape;6400;p72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401" name="Google Shape;6401;p72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02" name="Google Shape;6402;p72"/>
          <p:cNvGrpSpPr/>
          <p:nvPr/>
        </p:nvGrpSpPr>
        <p:grpSpPr>
          <a:xfrm>
            <a:off x="1584722" y="1577578"/>
            <a:ext cx="348829" cy="360791"/>
            <a:chOff x="313" y="1497"/>
            <a:chExt cx="1152" cy="1014"/>
          </a:xfrm>
        </p:grpSpPr>
        <p:pic>
          <p:nvPicPr>
            <p:cNvPr id="6403" name="Google Shape;6403;p72" descr="laptop_stylized_small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4" name="Google Shape;6404;p72" descr="antenna_stylized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05" name="Google Shape;6405;p72"/>
          <p:cNvGrpSpPr/>
          <p:nvPr/>
        </p:nvGrpSpPr>
        <p:grpSpPr>
          <a:xfrm>
            <a:off x="1503760" y="2176463"/>
            <a:ext cx="250031" cy="276228"/>
            <a:chOff x="313" y="1497"/>
            <a:chExt cx="1152" cy="1014"/>
          </a:xfrm>
        </p:grpSpPr>
        <p:pic>
          <p:nvPicPr>
            <p:cNvPr id="6406" name="Google Shape;6406;p72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7" name="Google Shape;6407;p72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08" name="Google Shape;6408;p72"/>
          <p:cNvGrpSpPr/>
          <p:nvPr/>
        </p:nvGrpSpPr>
        <p:grpSpPr>
          <a:xfrm>
            <a:off x="1112044" y="2240756"/>
            <a:ext cx="211917" cy="258366"/>
            <a:chOff x="313" y="1497"/>
            <a:chExt cx="1152" cy="1014"/>
          </a:xfrm>
        </p:grpSpPr>
        <p:pic>
          <p:nvPicPr>
            <p:cNvPr id="6409" name="Google Shape;6409;p72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0" name="Google Shape;6410;p72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1" name="Google Shape;6411;p72"/>
          <p:cNvGrpSpPr/>
          <p:nvPr/>
        </p:nvGrpSpPr>
        <p:grpSpPr>
          <a:xfrm>
            <a:off x="891778" y="1988344"/>
            <a:ext cx="333355" cy="286920"/>
            <a:chOff x="2751" y="1851"/>
            <a:chExt cx="462" cy="478"/>
          </a:xfrm>
        </p:grpSpPr>
        <p:pic>
          <p:nvPicPr>
            <p:cNvPr id="6412" name="Google Shape;6412;p72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3" name="Google Shape;6413;p72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4" name="Google Shape;6414;p72"/>
          <p:cNvGrpSpPr/>
          <p:nvPr/>
        </p:nvGrpSpPr>
        <p:grpSpPr>
          <a:xfrm>
            <a:off x="1173956" y="1051322"/>
            <a:ext cx="334602" cy="289344"/>
            <a:chOff x="313" y="1497"/>
            <a:chExt cx="1152" cy="1014"/>
          </a:xfrm>
        </p:grpSpPr>
        <p:pic>
          <p:nvPicPr>
            <p:cNvPr id="6415" name="Google Shape;6415;p72" descr="laptop_stylized_small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6" name="Google Shape;6416;p72" descr="antenna_stylized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7" name="Google Shape;6417;p72"/>
          <p:cNvGrpSpPr/>
          <p:nvPr/>
        </p:nvGrpSpPr>
        <p:grpSpPr>
          <a:xfrm>
            <a:off x="571500" y="1897856"/>
            <a:ext cx="334546" cy="285729"/>
            <a:chOff x="2751" y="1851"/>
            <a:chExt cx="462" cy="478"/>
          </a:xfrm>
        </p:grpSpPr>
        <p:pic>
          <p:nvPicPr>
            <p:cNvPr id="6418" name="Google Shape;6418;p72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9" name="Google Shape;6419;p72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420" name="Google Shape;6420;p72"/>
          <p:cNvCxnSpPr/>
          <p:nvPr/>
        </p:nvCxnSpPr>
        <p:spPr>
          <a:xfrm rot="10800000">
            <a:off x="3650550" y="3078816"/>
            <a:ext cx="711900" cy="97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1" name="Google Shape;6421;p72"/>
          <p:cNvCxnSpPr/>
          <p:nvPr/>
        </p:nvCxnSpPr>
        <p:spPr>
          <a:xfrm rot="10800000" flipH="1">
            <a:off x="1647825" y="2727741"/>
            <a:ext cx="942900" cy="60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22" name="Google Shape;6422;p72"/>
          <p:cNvGrpSpPr/>
          <p:nvPr/>
        </p:nvGrpSpPr>
        <p:grpSpPr>
          <a:xfrm>
            <a:off x="2278856" y="1918097"/>
            <a:ext cx="1773034" cy="1320862"/>
            <a:chOff x="3839" y="1737"/>
            <a:chExt cx="1489" cy="1109"/>
          </a:xfrm>
        </p:grpSpPr>
        <p:sp>
          <p:nvSpPr>
            <p:cNvPr id="6423" name="Google Shape;6423;p72"/>
            <p:cNvSpPr/>
            <p:nvPr/>
          </p:nvSpPr>
          <p:spPr>
            <a:xfrm>
              <a:off x="3839" y="1737"/>
              <a:ext cx="1489" cy="1109"/>
            </a:xfrm>
            <a:custGeom>
              <a:avLst/>
              <a:gdLst/>
              <a:ahLst/>
              <a:cxnLst/>
              <a:rect l="l" t="t" r="r" b="b"/>
              <a:pathLst>
                <a:path w="2135" h="1662" extrusionOk="0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4" name="Google Shape;6424;p72"/>
            <p:cNvSpPr txBox="1"/>
            <p:nvPr/>
          </p:nvSpPr>
          <p:spPr>
            <a:xfrm>
              <a:off x="4086" y="2030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sz="1100"/>
            </a:p>
          </p:txBody>
        </p:sp>
      </p:grpSp>
      <p:sp>
        <p:nvSpPr>
          <p:cNvPr id="6425" name="Google Shape;6425;p72"/>
          <p:cNvSpPr/>
          <p:nvPr/>
        </p:nvSpPr>
        <p:spPr>
          <a:xfrm>
            <a:off x="4591050" y="997148"/>
            <a:ext cx="4305300" cy="19272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6" name="Google Shape;6426;p72"/>
          <p:cNvSpPr/>
          <p:nvPr/>
        </p:nvSpPr>
        <p:spPr>
          <a:xfrm>
            <a:off x="4697016" y="895350"/>
            <a:ext cx="1522800" cy="23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27" name="Google Shape;6427;p72"/>
          <p:cNvCxnSpPr/>
          <p:nvPr/>
        </p:nvCxnSpPr>
        <p:spPr>
          <a:xfrm flipH="1">
            <a:off x="4581375" y="2933700"/>
            <a:ext cx="400200" cy="8193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8" name="Google Shape;6428;p72"/>
          <p:cNvSpPr/>
          <p:nvPr/>
        </p:nvSpPr>
        <p:spPr>
          <a:xfrm>
            <a:off x="7143750" y="971550"/>
            <a:ext cx="1019400" cy="23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29" name="Google Shape;6429;p72"/>
          <p:cNvCxnSpPr/>
          <p:nvPr/>
        </p:nvCxnSpPr>
        <p:spPr>
          <a:xfrm flipH="1">
            <a:off x="4926231" y="2924070"/>
            <a:ext cx="67800" cy="10851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6430" name="Google Shape;6430;p72"/>
          <p:cNvGrpSpPr/>
          <p:nvPr/>
        </p:nvGrpSpPr>
        <p:grpSpPr>
          <a:xfrm>
            <a:off x="7305675" y="714375"/>
            <a:ext cx="716205" cy="381000"/>
            <a:chOff x="4750" y="264"/>
            <a:chExt cx="455" cy="191"/>
          </a:xfrm>
        </p:grpSpPr>
        <p:sp>
          <p:nvSpPr>
            <p:cNvPr id="6431" name="Google Shape;6431;p72"/>
            <p:cNvSpPr/>
            <p:nvPr/>
          </p:nvSpPr>
          <p:spPr>
            <a:xfrm>
              <a:off x="4872" y="298"/>
              <a:ext cx="82" cy="104"/>
            </a:xfrm>
            <a:custGeom>
              <a:avLst/>
              <a:gdLst/>
              <a:ahLst/>
              <a:cxnLst/>
              <a:rect l="l" t="t" r="r" b="b"/>
              <a:pathLst>
                <a:path w="247" h="209" extrusionOk="0">
                  <a:moveTo>
                    <a:pt x="87" y="27"/>
                  </a:moveTo>
                  <a:lnTo>
                    <a:pt x="68" y="35"/>
                  </a:lnTo>
                  <a:lnTo>
                    <a:pt x="52" y="46"/>
                  </a:lnTo>
                  <a:lnTo>
                    <a:pt x="37" y="57"/>
                  </a:lnTo>
                  <a:lnTo>
                    <a:pt x="24" y="69"/>
                  </a:lnTo>
                  <a:lnTo>
                    <a:pt x="14" y="83"/>
                  </a:lnTo>
                  <a:lnTo>
                    <a:pt x="7" y="97"/>
                  </a:lnTo>
                  <a:lnTo>
                    <a:pt x="2" y="113"/>
                  </a:lnTo>
                  <a:lnTo>
                    <a:pt x="0" y="128"/>
                  </a:lnTo>
                  <a:lnTo>
                    <a:pt x="2" y="150"/>
                  </a:lnTo>
                  <a:lnTo>
                    <a:pt x="14" y="167"/>
                  </a:lnTo>
                  <a:lnTo>
                    <a:pt x="32" y="183"/>
                  </a:lnTo>
                  <a:lnTo>
                    <a:pt x="55" y="194"/>
                  </a:lnTo>
                  <a:lnTo>
                    <a:pt x="81" y="203"/>
                  </a:lnTo>
                  <a:lnTo>
                    <a:pt x="109" y="208"/>
                  </a:lnTo>
                  <a:lnTo>
                    <a:pt x="138" y="209"/>
                  </a:lnTo>
                  <a:lnTo>
                    <a:pt x="165" y="206"/>
                  </a:lnTo>
                  <a:lnTo>
                    <a:pt x="171" y="206"/>
                  </a:lnTo>
                  <a:lnTo>
                    <a:pt x="177" y="203"/>
                  </a:lnTo>
                  <a:lnTo>
                    <a:pt x="181" y="200"/>
                  </a:lnTo>
                  <a:lnTo>
                    <a:pt x="183" y="196"/>
                  </a:lnTo>
                  <a:lnTo>
                    <a:pt x="180" y="191"/>
                  </a:lnTo>
                  <a:lnTo>
                    <a:pt x="174" y="187"/>
                  </a:lnTo>
                  <a:lnTo>
                    <a:pt x="167" y="183"/>
                  </a:lnTo>
                  <a:lnTo>
                    <a:pt x="159" y="181"/>
                  </a:lnTo>
                  <a:lnTo>
                    <a:pt x="145" y="178"/>
                  </a:lnTo>
                  <a:lnTo>
                    <a:pt x="130" y="176"/>
                  </a:lnTo>
                  <a:lnTo>
                    <a:pt x="116" y="174"/>
                  </a:lnTo>
                  <a:lnTo>
                    <a:pt x="103" y="171"/>
                  </a:lnTo>
                  <a:lnTo>
                    <a:pt x="90" y="168"/>
                  </a:lnTo>
                  <a:lnTo>
                    <a:pt x="77" y="164"/>
                  </a:lnTo>
                  <a:lnTo>
                    <a:pt x="65" y="159"/>
                  </a:lnTo>
                  <a:lnTo>
                    <a:pt x="53" y="151"/>
                  </a:lnTo>
                  <a:lnTo>
                    <a:pt x="49" y="116"/>
                  </a:lnTo>
                  <a:lnTo>
                    <a:pt x="61" y="87"/>
                  </a:lnTo>
                  <a:lnTo>
                    <a:pt x="84" y="64"/>
                  </a:lnTo>
                  <a:lnTo>
                    <a:pt x="116" y="46"/>
                  </a:lnTo>
                  <a:lnTo>
                    <a:pt x="151" y="31"/>
                  </a:lnTo>
                  <a:lnTo>
                    <a:pt x="187" y="20"/>
                  </a:lnTo>
                  <a:lnTo>
                    <a:pt x="220" y="12"/>
                  </a:lnTo>
                  <a:lnTo>
                    <a:pt x="247" y="5"/>
                  </a:lnTo>
                  <a:lnTo>
                    <a:pt x="231" y="1"/>
                  </a:lnTo>
                  <a:lnTo>
                    <a:pt x="213" y="0"/>
                  </a:lnTo>
                  <a:lnTo>
                    <a:pt x="193" y="2"/>
                  </a:lnTo>
                  <a:lnTo>
                    <a:pt x="171" y="5"/>
                  </a:lnTo>
                  <a:lnTo>
                    <a:pt x="149" y="10"/>
                  </a:lnTo>
                  <a:lnTo>
                    <a:pt x="127" y="15"/>
                  </a:lnTo>
                  <a:lnTo>
                    <a:pt x="106" y="21"/>
                  </a:lnTo>
                  <a:lnTo>
                    <a:pt x="87" y="27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2" name="Google Shape;6432;p72"/>
            <p:cNvSpPr/>
            <p:nvPr/>
          </p:nvSpPr>
          <p:spPr>
            <a:xfrm>
              <a:off x="5012" y="297"/>
              <a:ext cx="53" cy="81"/>
            </a:xfrm>
            <a:custGeom>
              <a:avLst/>
              <a:gdLst/>
              <a:ahLst/>
              <a:cxnLst/>
              <a:rect l="l" t="t" r="r" b="b"/>
              <a:pathLst>
                <a:path w="158" h="162" extrusionOk="0">
                  <a:moveTo>
                    <a:pt x="134" y="53"/>
                  </a:moveTo>
                  <a:lnTo>
                    <a:pt x="140" y="69"/>
                  </a:lnTo>
                  <a:lnTo>
                    <a:pt x="138" y="85"/>
                  </a:lnTo>
                  <a:lnTo>
                    <a:pt x="128" y="97"/>
                  </a:lnTo>
                  <a:lnTo>
                    <a:pt x="113" y="109"/>
                  </a:lnTo>
                  <a:lnTo>
                    <a:pt x="96" y="119"/>
                  </a:lnTo>
                  <a:lnTo>
                    <a:pt x="76" y="129"/>
                  </a:lnTo>
                  <a:lnTo>
                    <a:pt x="55" y="138"/>
                  </a:lnTo>
                  <a:lnTo>
                    <a:pt x="38" y="148"/>
                  </a:lnTo>
                  <a:lnTo>
                    <a:pt x="35" y="151"/>
                  </a:lnTo>
                  <a:lnTo>
                    <a:pt x="33" y="153"/>
                  </a:lnTo>
                  <a:lnTo>
                    <a:pt x="33" y="156"/>
                  </a:lnTo>
                  <a:lnTo>
                    <a:pt x="35" y="159"/>
                  </a:lnTo>
                  <a:lnTo>
                    <a:pt x="39" y="161"/>
                  </a:lnTo>
                  <a:lnTo>
                    <a:pt x="44" y="162"/>
                  </a:lnTo>
                  <a:lnTo>
                    <a:pt x="46" y="162"/>
                  </a:lnTo>
                  <a:lnTo>
                    <a:pt x="51" y="161"/>
                  </a:lnTo>
                  <a:lnTo>
                    <a:pt x="74" y="152"/>
                  </a:lnTo>
                  <a:lnTo>
                    <a:pt x="96" y="142"/>
                  </a:lnTo>
                  <a:lnTo>
                    <a:pt x="116" y="130"/>
                  </a:lnTo>
                  <a:lnTo>
                    <a:pt x="135" y="117"/>
                  </a:lnTo>
                  <a:lnTo>
                    <a:pt x="148" y="102"/>
                  </a:lnTo>
                  <a:lnTo>
                    <a:pt x="157" y="86"/>
                  </a:lnTo>
                  <a:lnTo>
                    <a:pt x="158" y="68"/>
                  </a:lnTo>
                  <a:lnTo>
                    <a:pt x="153" y="50"/>
                  </a:lnTo>
                  <a:lnTo>
                    <a:pt x="140" y="35"/>
                  </a:lnTo>
                  <a:lnTo>
                    <a:pt x="121" y="23"/>
                  </a:lnTo>
                  <a:lnTo>
                    <a:pt x="97" y="14"/>
                  </a:lnTo>
                  <a:lnTo>
                    <a:pt x="71" y="6"/>
                  </a:lnTo>
                  <a:lnTo>
                    <a:pt x="45" y="2"/>
                  </a:lnTo>
                  <a:lnTo>
                    <a:pt x="23" y="0"/>
                  </a:lnTo>
                  <a:lnTo>
                    <a:pt x="7" y="0"/>
                  </a:lnTo>
                  <a:lnTo>
                    <a:pt x="0" y="3"/>
                  </a:lnTo>
                  <a:lnTo>
                    <a:pt x="17" y="9"/>
                  </a:lnTo>
                  <a:lnTo>
                    <a:pt x="36" y="13"/>
                  </a:lnTo>
                  <a:lnTo>
                    <a:pt x="57" y="17"/>
                  </a:lnTo>
                  <a:lnTo>
                    <a:pt x="76" y="21"/>
                  </a:lnTo>
                  <a:lnTo>
                    <a:pt x="94" y="26"/>
                  </a:lnTo>
                  <a:lnTo>
                    <a:pt x="110" y="33"/>
                  </a:lnTo>
                  <a:lnTo>
                    <a:pt x="124" y="42"/>
                  </a:lnTo>
                  <a:lnTo>
                    <a:pt x="134" y="53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3" name="Google Shape;6433;p72"/>
            <p:cNvSpPr/>
            <p:nvPr/>
          </p:nvSpPr>
          <p:spPr>
            <a:xfrm>
              <a:off x="4820" y="278"/>
              <a:ext cx="133" cy="169"/>
            </a:xfrm>
            <a:custGeom>
              <a:avLst/>
              <a:gdLst/>
              <a:ahLst/>
              <a:cxnLst/>
              <a:rect l="l" t="t" r="r" b="b"/>
              <a:pathLst>
                <a:path w="400" h="339" extrusionOk="0">
                  <a:moveTo>
                    <a:pt x="156" y="44"/>
                  </a:moveTo>
                  <a:lnTo>
                    <a:pt x="125" y="63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6"/>
                  </a:lnTo>
                  <a:lnTo>
                    <a:pt x="22" y="150"/>
                  </a:lnTo>
                  <a:lnTo>
                    <a:pt x="7" y="175"/>
                  </a:lnTo>
                  <a:lnTo>
                    <a:pt x="0" y="203"/>
                  </a:lnTo>
                  <a:lnTo>
                    <a:pt x="2" y="232"/>
                  </a:lnTo>
                  <a:lnTo>
                    <a:pt x="4" y="239"/>
                  </a:lnTo>
                  <a:lnTo>
                    <a:pt x="7" y="248"/>
                  </a:lnTo>
                  <a:lnTo>
                    <a:pt x="12" y="254"/>
                  </a:lnTo>
                  <a:lnTo>
                    <a:pt x="18" y="261"/>
                  </a:lnTo>
                  <a:lnTo>
                    <a:pt x="25" y="267"/>
                  </a:lnTo>
                  <a:lnTo>
                    <a:pt x="33" y="273"/>
                  </a:lnTo>
                  <a:lnTo>
                    <a:pt x="41" y="278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4"/>
                  </a:lnTo>
                  <a:lnTo>
                    <a:pt x="128" y="309"/>
                  </a:lnTo>
                  <a:lnTo>
                    <a:pt x="148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09" y="326"/>
                  </a:lnTo>
                  <a:lnTo>
                    <a:pt x="231" y="329"/>
                  </a:lnTo>
                  <a:lnTo>
                    <a:pt x="251" y="331"/>
                  </a:lnTo>
                  <a:lnTo>
                    <a:pt x="273" y="333"/>
                  </a:lnTo>
                  <a:lnTo>
                    <a:pt x="295" y="335"/>
                  </a:lnTo>
                  <a:lnTo>
                    <a:pt x="315" y="336"/>
                  </a:lnTo>
                  <a:lnTo>
                    <a:pt x="337" y="337"/>
                  </a:lnTo>
                  <a:lnTo>
                    <a:pt x="359" y="338"/>
                  </a:lnTo>
                  <a:lnTo>
                    <a:pt x="379" y="339"/>
                  </a:lnTo>
                  <a:lnTo>
                    <a:pt x="387" y="339"/>
                  </a:lnTo>
                  <a:lnTo>
                    <a:pt x="392" y="337"/>
                  </a:lnTo>
                  <a:lnTo>
                    <a:pt x="397" y="333"/>
                  </a:lnTo>
                  <a:lnTo>
                    <a:pt x="400" y="329"/>
                  </a:lnTo>
                  <a:lnTo>
                    <a:pt x="400" y="324"/>
                  </a:lnTo>
                  <a:lnTo>
                    <a:pt x="397" y="320"/>
                  </a:lnTo>
                  <a:lnTo>
                    <a:pt x="391" y="317"/>
                  </a:lnTo>
                  <a:lnTo>
                    <a:pt x="384" y="315"/>
                  </a:lnTo>
                  <a:lnTo>
                    <a:pt x="365" y="311"/>
                  </a:lnTo>
                  <a:lnTo>
                    <a:pt x="346" y="309"/>
                  </a:lnTo>
                  <a:lnTo>
                    <a:pt x="327" y="306"/>
                  </a:lnTo>
                  <a:lnTo>
                    <a:pt x="307" y="304"/>
                  </a:lnTo>
                  <a:lnTo>
                    <a:pt x="288" y="302"/>
                  </a:lnTo>
                  <a:lnTo>
                    <a:pt x="269" y="300"/>
                  </a:lnTo>
                  <a:lnTo>
                    <a:pt x="249" y="298"/>
                  </a:lnTo>
                  <a:lnTo>
                    <a:pt x="230" y="295"/>
                  </a:lnTo>
                  <a:lnTo>
                    <a:pt x="211" y="293"/>
                  </a:lnTo>
                  <a:lnTo>
                    <a:pt x="192" y="290"/>
                  </a:lnTo>
                  <a:lnTo>
                    <a:pt x="173" y="286"/>
                  </a:lnTo>
                  <a:lnTo>
                    <a:pt x="154" y="283"/>
                  </a:lnTo>
                  <a:lnTo>
                    <a:pt x="137" y="277"/>
                  </a:lnTo>
                  <a:lnTo>
                    <a:pt x="118" y="272"/>
                  </a:lnTo>
                  <a:lnTo>
                    <a:pt x="100" y="267"/>
                  </a:lnTo>
                  <a:lnTo>
                    <a:pt x="83" y="260"/>
                  </a:lnTo>
                  <a:lnTo>
                    <a:pt x="68" y="253"/>
                  </a:lnTo>
                  <a:lnTo>
                    <a:pt x="57" y="243"/>
                  </a:lnTo>
                  <a:lnTo>
                    <a:pt x="48" y="233"/>
                  </a:lnTo>
                  <a:lnTo>
                    <a:pt x="44" y="221"/>
                  </a:lnTo>
                  <a:lnTo>
                    <a:pt x="42" y="208"/>
                  </a:lnTo>
                  <a:lnTo>
                    <a:pt x="44" y="194"/>
                  </a:lnTo>
                  <a:lnTo>
                    <a:pt x="48" y="180"/>
                  </a:lnTo>
                  <a:lnTo>
                    <a:pt x="54" y="168"/>
                  </a:lnTo>
                  <a:lnTo>
                    <a:pt x="64" y="153"/>
                  </a:lnTo>
                  <a:lnTo>
                    <a:pt x="76" y="137"/>
                  </a:lnTo>
                  <a:lnTo>
                    <a:pt x="89" y="124"/>
                  </a:lnTo>
                  <a:lnTo>
                    <a:pt x="103" y="111"/>
                  </a:lnTo>
                  <a:lnTo>
                    <a:pt x="118" y="99"/>
                  </a:lnTo>
                  <a:lnTo>
                    <a:pt x="134" y="87"/>
                  </a:lnTo>
                  <a:lnTo>
                    <a:pt x="153" y="74"/>
                  </a:lnTo>
                  <a:lnTo>
                    <a:pt x="172" y="62"/>
                  </a:lnTo>
                  <a:lnTo>
                    <a:pt x="190" y="52"/>
                  </a:lnTo>
                  <a:lnTo>
                    <a:pt x="215" y="42"/>
                  </a:lnTo>
                  <a:lnTo>
                    <a:pt x="243" y="34"/>
                  </a:lnTo>
                  <a:lnTo>
                    <a:pt x="270" y="26"/>
                  </a:lnTo>
                  <a:lnTo>
                    <a:pt x="295" y="19"/>
                  </a:lnTo>
                  <a:lnTo>
                    <a:pt x="315" y="13"/>
                  </a:lnTo>
                  <a:lnTo>
                    <a:pt x="328" y="6"/>
                  </a:lnTo>
                  <a:lnTo>
                    <a:pt x="333" y="2"/>
                  </a:lnTo>
                  <a:lnTo>
                    <a:pt x="318" y="0"/>
                  </a:lnTo>
                  <a:lnTo>
                    <a:pt x="298" y="1"/>
                  </a:lnTo>
                  <a:lnTo>
                    <a:pt x="275" y="4"/>
                  </a:lnTo>
                  <a:lnTo>
                    <a:pt x="250" y="9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4"/>
                  </a:lnTo>
                  <a:lnTo>
                    <a:pt x="156" y="4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4" name="Google Shape;6434;p72"/>
            <p:cNvSpPr/>
            <p:nvPr/>
          </p:nvSpPr>
          <p:spPr>
            <a:xfrm>
              <a:off x="5007" y="272"/>
              <a:ext cx="117" cy="113"/>
            </a:xfrm>
            <a:custGeom>
              <a:avLst/>
              <a:gdLst/>
              <a:ahLst/>
              <a:cxnLst/>
              <a:rect l="l" t="t" r="r" b="b"/>
              <a:pathLst>
                <a:path w="351" h="226" extrusionOk="0">
                  <a:moveTo>
                    <a:pt x="291" y="69"/>
                  </a:moveTo>
                  <a:lnTo>
                    <a:pt x="307" y="81"/>
                  </a:lnTo>
                  <a:lnTo>
                    <a:pt x="317" y="96"/>
                  </a:lnTo>
                  <a:lnTo>
                    <a:pt x="322" y="111"/>
                  </a:lnTo>
                  <a:lnTo>
                    <a:pt x="322" y="128"/>
                  </a:lnTo>
                  <a:lnTo>
                    <a:pt x="319" y="141"/>
                  </a:lnTo>
                  <a:lnTo>
                    <a:pt x="313" y="152"/>
                  </a:lnTo>
                  <a:lnTo>
                    <a:pt x="303" y="164"/>
                  </a:lnTo>
                  <a:lnTo>
                    <a:pt x="293" y="173"/>
                  </a:lnTo>
                  <a:lnTo>
                    <a:pt x="279" y="183"/>
                  </a:lnTo>
                  <a:lnTo>
                    <a:pt x="266" y="192"/>
                  </a:lnTo>
                  <a:lnTo>
                    <a:pt x="253" y="201"/>
                  </a:lnTo>
                  <a:lnTo>
                    <a:pt x="240" y="210"/>
                  </a:lnTo>
                  <a:lnTo>
                    <a:pt x="237" y="213"/>
                  </a:lnTo>
                  <a:lnTo>
                    <a:pt x="237" y="216"/>
                  </a:lnTo>
                  <a:lnTo>
                    <a:pt x="237" y="219"/>
                  </a:lnTo>
                  <a:lnTo>
                    <a:pt x="240" y="222"/>
                  </a:lnTo>
                  <a:lnTo>
                    <a:pt x="245" y="225"/>
                  </a:lnTo>
                  <a:lnTo>
                    <a:pt x="250" y="226"/>
                  </a:lnTo>
                  <a:lnTo>
                    <a:pt x="255" y="225"/>
                  </a:lnTo>
                  <a:lnTo>
                    <a:pt x="259" y="222"/>
                  </a:lnTo>
                  <a:lnTo>
                    <a:pt x="288" y="209"/>
                  </a:lnTo>
                  <a:lnTo>
                    <a:pt x="313" y="192"/>
                  </a:lnTo>
                  <a:lnTo>
                    <a:pt x="332" y="172"/>
                  </a:lnTo>
                  <a:lnTo>
                    <a:pt x="345" y="149"/>
                  </a:lnTo>
                  <a:lnTo>
                    <a:pt x="351" y="127"/>
                  </a:lnTo>
                  <a:lnTo>
                    <a:pt x="348" y="103"/>
                  </a:lnTo>
                  <a:lnTo>
                    <a:pt x="336" y="81"/>
                  </a:lnTo>
                  <a:lnTo>
                    <a:pt x="313" y="62"/>
                  </a:lnTo>
                  <a:lnTo>
                    <a:pt x="295" y="51"/>
                  </a:lnTo>
                  <a:lnTo>
                    <a:pt x="275" y="43"/>
                  </a:lnTo>
                  <a:lnTo>
                    <a:pt x="253" y="35"/>
                  </a:lnTo>
                  <a:lnTo>
                    <a:pt x="229" y="28"/>
                  </a:lnTo>
                  <a:lnTo>
                    <a:pt x="204" y="20"/>
                  </a:lnTo>
                  <a:lnTo>
                    <a:pt x="179" y="15"/>
                  </a:lnTo>
                  <a:lnTo>
                    <a:pt x="153" y="11"/>
                  </a:lnTo>
                  <a:lnTo>
                    <a:pt x="128" y="7"/>
                  </a:lnTo>
                  <a:lnTo>
                    <a:pt x="104" y="4"/>
                  </a:lnTo>
                  <a:lnTo>
                    <a:pt x="82" y="2"/>
                  </a:lnTo>
                  <a:lnTo>
                    <a:pt x="60" y="0"/>
                  </a:lnTo>
                  <a:lnTo>
                    <a:pt x="43" y="0"/>
                  </a:lnTo>
                  <a:lnTo>
                    <a:pt x="27" y="0"/>
                  </a:lnTo>
                  <a:lnTo>
                    <a:pt x="14" y="0"/>
                  </a:lnTo>
                  <a:lnTo>
                    <a:pt x="5" y="2"/>
                  </a:lnTo>
                  <a:lnTo>
                    <a:pt x="0" y="4"/>
                  </a:lnTo>
                  <a:lnTo>
                    <a:pt x="15" y="6"/>
                  </a:lnTo>
                  <a:lnTo>
                    <a:pt x="30" y="7"/>
                  </a:lnTo>
                  <a:lnTo>
                    <a:pt x="47" y="9"/>
                  </a:lnTo>
                  <a:lnTo>
                    <a:pt x="64" y="11"/>
                  </a:lnTo>
                  <a:lnTo>
                    <a:pt x="82" y="14"/>
                  </a:lnTo>
                  <a:lnTo>
                    <a:pt x="102" y="16"/>
                  </a:lnTo>
                  <a:lnTo>
                    <a:pt x="121" y="19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1" y="31"/>
                  </a:lnTo>
                  <a:lnTo>
                    <a:pt x="201" y="35"/>
                  </a:lnTo>
                  <a:lnTo>
                    <a:pt x="220" y="40"/>
                  </a:lnTo>
                  <a:lnTo>
                    <a:pt x="239" y="46"/>
                  </a:lnTo>
                  <a:lnTo>
                    <a:pt x="258" y="53"/>
                  </a:lnTo>
                  <a:lnTo>
                    <a:pt x="275" y="61"/>
                  </a:lnTo>
                  <a:lnTo>
                    <a:pt x="291" y="69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5" name="Google Shape;6435;p72"/>
            <p:cNvSpPr/>
            <p:nvPr/>
          </p:nvSpPr>
          <p:spPr>
            <a:xfrm>
              <a:off x="4769" y="324"/>
              <a:ext cx="48" cy="107"/>
            </a:xfrm>
            <a:custGeom>
              <a:avLst/>
              <a:gdLst/>
              <a:ahLst/>
              <a:cxnLst/>
              <a:rect l="l" t="t" r="r" b="b"/>
              <a:pathLst>
                <a:path w="142" h="213" extrusionOk="0">
                  <a:moveTo>
                    <a:pt x="0" y="116"/>
                  </a:moveTo>
                  <a:lnTo>
                    <a:pt x="0" y="134"/>
                  </a:lnTo>
                  <a:lnTo>
                    <a:pt x="6" y="150"/>
                  </a:lnTo>
                  <a:lnTo>
                    <a:pt x="16" y="166"/>
                  </a:lnTo>
                  <a:lnTo>
                    <a:pt x="30" y="179"/>
                  </a:lnTo>
                  <a:lnTo>
                    <a:pt x="48" y="191"/>
                  </a:lnTo>
                  <a:lnTo>
                    <a:pt x="68" y="201"/>
                  </a:lnTo>
                  <a:lnTo>
                    <a:pt x="91" y="208"/>
                  </a:lnTo>
                  <a:lnTo>
                    <a:pt x="115" y="212"/>
                  </a:lnTo>
                  <a:lnTo>
                    <a:pt x="122" y="213"/>
                  </a:lnTo>
                  <a:lnTo>
                    <a:pt x="129" y="211"/>
                  </a:lnTo>
                  <a:lnTo>
                    <a:pt x="135" y="208"/>
                  </a:lnTo>
                  <a:lnTo>
                    <a:pt x="138" y="204"/>
                  </a:lnTo>
                  <a:lnTo>
                    <a:pt x="138" y="199"/>
                  </a:lnTo>
                  <a:lnTo>
                    <a:pt x="137" y="194"/>
                  </a:lnTo>
                  <a:lnTo>
                    <a:pt x="132" y="190"/>
                  </a:lnTo>
                  <a:lnTo>
                    <a:pt x="125" y="188"/>
                  </a:lnTo>
                  <a:lnTo>
                    <a:pt x="102" y="181"/>
                  </a:lnTo>
                  <a:lnTo>
                    <a:pt x="80" y="173"/>
                  </a:lnTo>
                  <a:lnTo>
                    <a:pt x="62" y="162"/>
                  </a:lnTo>
                  <a:lnTo>
                    <a:pt x="49" y="149"/>
                  </a:lnTo>
                  <a:lnTo>
                    <a:pt x="41" y="134"/>
                  </a:lnTo>
                  <a:lnTo>
                    <a:pt x="36" y="117"/>
                  </a:lnTo>
                  <a:lnTo>
                    <a:pt x="36" y="100"/>
                  </a:lnTo>
                  <a:lnTo>
                    <a:pt x="44" y="81"/>
                  </a:lnTo>
                  <a:lnTo>
                    <a:pt x="52" y="68"/>
                  </a:lnTo>
                  <a:lnTo>
                    <a:pt x="64" y="56"/>
                  </a:lnTo>
                  <a:lnTo>
                    <a:pt x="77" y="44"/>
                  </a:lnTo>
                  <a:lnTo>
                    <a:pt x="91" y="34"/>
                  </a:lnTo>
                  <a:lnTo>
                    <a:pt x="105" y="25"/>
                  </a:lnTo>
                  <a:lnTo>
                    <a:pt x="119" y="16"/>
                  </a:lnTo>
                  <a:lnTo>
                    <a:pt x="132" y="8"/>
                  </a:lnTo>
                  <a:lnTo>
                    <a:pt x="142" y="1"/>
                  </a:lnTo>
                  <a:lnTo>
                    <a:pt x="132" y="0"/>
                  </a:lnTo>
                  <a:lnTo>
                    <a:pt x="116" y="5"/>
                  </a:lnTo>
                  <a:lnTo>
                    <a:pt x="94" y="16"/>
                  </a:lnTo>
                  <a:lnTo>
                    <a:pt x="70" y="32"/>
                  </a:lnTo>
                  <a:lnTo>
                    <a:pt x="46" y="51"/>
                  </a:lnTo>
                  <a:lnTo>
                    <a:pt x="25" y="72"/>
                  </a:lnTo>
                  <a:lnTo>
                    <a:pt x="9" y="95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6" name="Google Shape;6436;p72"/>
            <p:cNvSpPr/>
            <p:nvPr/>
          </p:nvSpPr>
          <p:spPr>
            <a:xfrm>
              <a:off x="5104" y="264"/>
              <a:ext cx="101" cy="139"/>
            </a:xfrm>
            <a:custGeom>
              <a:avLst/>
              <a:gdLst/>
              <a:ahLst/>
              <a:cxnLst/>
              <a:rect l="l" t="t" r="r" b="b"/>
              <a:pathLst>
                <a:path w="305" h="279" extrusionOk="0">
                  <a:moveTo>
                    <a:pt x="247" y="104"/>
                  </a:moveTo>
                  <a:lnTo>
                    <a:pt x="257" y="112"/>
                  </a:lnTo>
                  <a:lnTo>
                    <a:pt x="266" y="120"/>
                  </a:lnTo>
                  <a:lnTo>
                    <a:pt x="271" y="129"/>
                  </a:lnTo>
                  <a:lnTo>
                    <a:pt x="277" y="138"/>
                  </a:lnTo>
                  <a:lnTo>
                    <a:pt x="279" y="148"/>
                  </a:lnTo>
                  <a:lnTo>
                    <a:pt x="279" y="158"/>
                  </a:lnTo>
                  <a:lnTo>
                    <a:pt x="274" y="168"/>
                  </a:lnTo>
                  <a:lnTo>
                    <a:pt x="268" y="178"/>
                  </a:lnTo>
                  <a:lnTo>
                    <a:pt x="258" y="188"/>
                  </a:lnTo>
                  <a:lnTo>
                    <a:pt x="247" y="197"/>
                  </a:lnTo>
                  <a:lnTo>
                    <a:pt x="234" y="205"/>
                  </a:lnTo>
                  <a:lnTo>
                    <a:pt x="219" y="214"/>
                  </a:lnTo>
                  <a:lnTo>
                    <a:pt x="206" y="221"/>
                  </a:lnTo>
                  <a:lnTo>
                    <a:pt x="191" y="229"/>
                  </a:lnTo>
                  <a:lnTo>
                    <a:pt x="177" y="237"/>
                  </a:lnTo>
                  <a:lnTo>
                    <a:pt x="164" y="247"/>
                  </a:lnTo>
                  <a:lnTo>
                    <a:pt x="160" y="250"/>
                  </a:lnTo>
                  <a:lnTo>
                    <a:pt x="157" y="254"/>
                  </a:lnTo>
                  <a:lnTo>
                    <a:pt x="154" y="258"/>
                  </a:lnTo>
                  <a:lnTo>
                    <a:pt x="151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5"/>
                  </a:lnTo>
                  <a:lnTo>
                    <a:pt x="155" y="278"/>
                  </a:lnTo>
                  <a:lnTo>
                    <a:pt x="161" y="279"/>
                  </a:lnTo>
                  <a:lnTo>
                    <a:pt x="167" y="279"/>
                  </a:lnTo>
                  <a:lnTo>
                    <a:pt x="173" y="278"/>
                  </a:lnTo>
                  <a:lnTo>
                    <a:pt x="177" y="275"/>
                  </a:lnTo>
                  <a:lnTo>
                    <a:pt x="191" y="263"/>
                  </a:lnTo>
                  <a:lnTo>
                    <a:pt x="207" y="252"/>
                  </a:lnTo>
                  <a:lnTo>
                    <a:pt x="223" y="242"/>
                  </a:lnTo>
                  <a:lnTo>
                    <a:pt x="241" y="231"/>
                  </a:lnTo>
                  <a:lnTo>
                    <a:pt x="257" y="221"/>
                  </a:lnTo>
                  <a:lnTo>
                    <a:pt x="271" y="210"/>
                  </a:lnTo>
                  <a:lnTo>
                    <a:pt x="286" y="197"/>
                  </a:lnTo>
                  <a:lnTo>
                    <a:pt x="296" y="184"/>
                  </a:lnTo>
                  <a:lnTo>
                    <a:pt x="303" y="168"/>
                  </a:lnTo>
                  <a:lnTo>
                    <a:pt x="305" y="153"/>
                  </a:lnTo>
                  <a:lnTo>
                    <a:pt x="300" y="137"/>
                  </a:lnTo>
                  <a:lnTo>
                    <a:pt x="293" y="123"/>
                  </a:lnTo>
                  <a:lnTo>
                    <a:pt x="282" y="109"/>
                  </a:lnTo>
                  <a:lnTo>
                    <a:pt x="267" y="96"/>
                  </a:lnTo>
                  <a:lnTo>
                    <a:pt x="250" y="85"/>
                  </a:lnTo>
                  <a:lnTo>
                    <a:pt x="232" y="75"/>
                  </a:lnTo>
                  <a:lnTo>
                    <a:pt x="219" y="67"/>
                  </a:lnTo>
                  <a:lnTo>
                    <a:pt x="205" y="61"/>
                  </a:lnTo>
                  <a:lnTo>
                    <a:pt x="189" y="54"/>
                  </a:lnTo>
                  <a:lnTo>
                    <a:pt x="173" y="47"/>
                  </a:lnTo>
                  <a:lnTo>
                    <a:pt x="157" y="40"/>
                  </a:lnTo>
                  <a:lnTo>
                    <a:pt x="139" y="32"/>
                  </a:lnTo>
                  <a:lnTo>
                    <a:pt x="122" y="26"/>
                  </a:lnTo>
                  <a:lnTo>
                    <a:pt x="106" y="20"/>
                  </a:lnTo>
                  <a:lnTo>
                    <a:pt x="90" y="15"/>
                  </a:lnTo>
                  <a:lnTo>
                    <a:pt x="74" y="10"/>
                  </a:lnTo>
                  <a:lnTo>
                    <a:pt x="58" y="7"/>
                  </a:lnTo>
                  <a:lnTo>
                    <a:pt x="43" y="3"/>
                  </a:lnTo>
                  <a:lnTo>
                    <a:pt x="30" y="1"/>
                  </a:lnTo>
                  <a:lnTo>
                    <a:pt x="19" y="0"/>
                  </a:lnTo>
                  <a:lnTo>
                    <a:pt x="8" y="1"/>
                  </a:lnTo>
                  <a:lnTo>
                    <a:pt x="0" y="3"/>
                  </a:lnTo>
                  <a:lnTo>
                    <a:pt x="10" y="6"/>
                  </a:lnTo>
                  <a:lnTo>
                    <a:pt x="21" y="9"/>
                  </a:lnTo>
                  <a:lnTo>
                    <a:pt x="35" y="13"/>
                  </a:lnTo>
                  <a:lnTo>
                    <a:pt x="48" y="17"/>
                  </a:lnTo>
                  <a:lnTo>
                    <a:pt x="64" y="22"/>
                  </a:lnTo>
                  <a:lnTo>
                    <a:pt x="80" y="27"/>
                  </a:lnTo>
                  <a:lnTo>
                    <a:pt x="97" y="33"/>
                  </a:lnTo>
                  <a:lnTo>
                    <a:pt x="114" y="40"/>
                  </a:lnTo>
                  <a:lnTo>
                    <a:pt x="132" y="47"/>
                  </a:lnTo>
                  <a:lnTo>
                    <a:pt x="149" y="54"/>
                  </a:lnTo>
                  <a:lnTo>
                    <a:pt x="167" y="62"/>
                  </a:lnTo>
                  <a:lnTo>
                    <a:pt x="184" y="70"/>
                  </a:lnTo>
                  <a:lnTo>
                    <a:pt x="202" y="79"/>
                  </a:lnTo>
                  <a:lnTo>
                    <a:pt x="218" y="87"/>
                  </a:lnTo>
                  <a:lnTo>
                    <a:pt x="232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C9E8F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7" name="Google Shape;6437;p72"/>
            <p:cNvSpPr/>
            <p:nvPr/>
          </p:nvSpPr>
          <p:spPr>
            <a:xfrm>
              <a:off x="4976" y="382"/>
              <a:ext cx="18" cy="42"/>
            </a:xfrm>
            <a:custGeom>
              <a:avLst/>
              <a:gdLst/>
              <a:ahLst/>
              <a:cxnLst/>
              <a:rect l="l" t="t" r="r" b="b"/>
              <a:pathLst>
                <a:path w="54" h="85" extrusionOk="0">
                  <a:moveTo>
                    <a:pt x="28" y="10"/>
                  </a:moveTo>
                  <a:lnTo>
                    <a:pt x="27" y="6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2" y="0"/>
                  </a:lnTo>
                  <a:lnTo>
                    <a:pt x="8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5" y="34"/>
                  </a:lnTo>
                  <a:lnTo>
                    <a:pt x="11" y="47"/>
                  </a:lnTo>
                  <a:lnTo>
                    <a:pt x="18" y="59"/>
                  </a:lnTo>
                  <a:lnTo>
                    <a:pt x="27" y="70"/>
                  </a:lnTo>
                  <a:lnTo>
                    <a:pt x="35" y="79"/>
                  </a:lnTo>
                  <a:lnTo>
                    <a:pt x="46" y="84"/>
                  </a:lnTo>
                  <a:lnTo>
                    <a:pt x="53" y="85"/>
                  </a:lnTo>
                  <a:lnTo>
                    <a:pt x="54" y="68"/>
                  </a:lnTo>
                  <a:lnTo>
                    <a:pt x="47" y="49"/>
                  </a:lnTo>
                  <a:lnTo>
                    <a:pt x="38" y="29"/>
                  </a:lnTo>
                  <a:lnTo>
                    <a:pt x="28" y="1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8" name="Google Shape;6438;p72"/>
            <p:cNvSpPr/>
            <p:nvPr/>
          </p:nvSpPr>
          <p:spPr>
            <a:xfrm>
              <a:off x="4962" y="351"/>
              <a:ext cx="15" cy="24"/>
            </a:xfrm>
            <a:custGeom>
              <a:avLst/>
              <a:gdLst/>
              <a:ahLst/>
              <a:cxnLst/>
              <a:rect l="l" t="t" r="r" b="b"/>
              <a:pathLst>
                <a:path w="46" h="48" extrusionOk="0">
                  <a:moveTo>
                    <a:pt x="25" y="6"/>
                  </a:moveTo>
                  <a:lnTo>
                    <a:pt x="25" y="7"/>
                  </a:lnTo>
                  <a:lnTo>
                    <a:pt x="23" y="4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9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1" y="15"/>
                  </a:lnTo>
                  <a:lnTo>
                    <a:pt x="4" y="21"/>
                  </a:lnTo>
                  <a:lnTo>
                    <a:pt x="10" y="28"/>
                  </a:lnTo>
                  <a:lnTo>
                    <a:pt x="17" y="35"/>
                  </a:lnTo>
                  <a:lnTo>
                    <a:pt x="25" y="41"/>
                  </a:lnTo>
                  <a:lnTo>
                    <a:pt x="33" y="45"/>
                  </a:lnTo>
                  <a:lnTo>
                    <a:pt x="41" y="48"/>
                  </a:lnTo>
                  <a:lnTo>
                    <a:pt x="46" y="48"/>
                  </a:lnTo>
                  <a:lnTo>
                    <a:pt x="45" y="38"/>
                  </a:lnTo>
                  <a:lnTo>
                    <a:pt x="39" y="25"/>
                  </a:lnTo>
                  <a:lnTo>
                    <a:pt x="30" y="14"/>
                  </a:lnTo>
                  <a:lnTo>
                    <a:pt x="25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9" name="Google Shape;6439;p72"/>
            <p:cNvSpPr/>
            <p:nvPr/>
          </p:nvSpPr>
          <p:spPr>
            <a:xfrm>
              <a:off x="4949" y="331"/>
              <a:ext cx="21" cy="16"/>
            </a:xfrm>
            <a:custGeom>
              <a:avLst/>
              <a:gdLst/>
              <a:ahLst/>
              <a:cxnLst/>
              <a:rect l="l" t="t" r="r" b="b"/>
              <a:pathLst>
                <a:path w="64" h="32" extrusionOk="0">
                  <a:moveTo>
                    <a:pt x="50" y="24"/>
                  </a:moveTo>
                  <a:lnTo>
                    <a:pt x="56" y="22"/>
                  </a:lnTo>
                  <a:lnTo>
                    <a:pt x="62" y="19"/>
                  </a:lnTo>
                  <a:lnTo>
                    <a:pt x="64" y="15"/>
                  </a:lnTo>
                  <a:lnTo>
                    <a:pt x="64" y="11"/>
                  </a:lnTo>
                  <a:lnTo>
                    <a:pt x="61" y="6"/>
                  </a:lnTo>
                  <a:lnTo>
                    <a:pt x="56" y="2"/>
                  </a:lnTo>
                  <a:lnTo>
                    <a:pt x="50" y="0"/>
                  </a:lnTo>
                  <a:lnTo>
                    <a:pt x="43" y="0"/>
                  </a:lnTo>
                  <a:lnTo>
                    <a:pt x="40" y="0"/>
                  </a:lnTo>
                  <a:lnTo>
                    <a:pt x="35" y="1"/>
                  </a:lnTo>
                  <a:lnTo>
                    <a:pt x="26" y="3"/>
                  </a:lnTo>
                  <a:lnTo>
                    <a:pt x="16" y="8"/>
                  </a:lnTo>
                  <a:lnTo>
                    <a:pt x="7" y="14"/>
                  </a:lnTo>
                  <a:lnTo>
                    <a:pt x="3" y="20"/>
                  </a:lnTo>
                  <a:lnTo>
                    <a:pt x="0" y="26"/>
                  </a:lnTo>
                  <a:lnTo>
                    <a:pt x="0" y="28"/>
                  </a:lnTo>
                  <a:lnTo>
                    <a:pt x="4" y="30"/>
                  </a:lnTo>
                  <a:lnTo>
                    <a:pt x="10" y="32"/>
                  </a:lnTo>
                  <a:lnTo>
                    <a:pt x="16" y="32"/>
                  </a:lnTo>
                  <a:lnTo>
                    <a:pt x="21" y="32"/>
                  </a:lnTo>
                  <a:lnTo>
                    <a:pt x="29" y="30"/>
                  </a:lnTo>
                  <a:lnTo>
                    <a:pt x="36" y="29"/>
                  </a:lnTo>
                  <a:lnTo>
                    <a:pt x="43" y="27"/>
                  </a:lnTo>
                  <a:lnTo>
                    <a:pt x="50" y="2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0" name="Google Shape;6440;p72"/>
            <p:cNvSpPr/>
            <p:nvPr/>
          </p:nvSpPr>
          <p:spPr>
            <a:xfrm>
              <a:off x="4849" y="304"/>
              <a:ext cx="82" cy="106"/>
            </a:xfrm>
            <a:custGeom>
              <a:avLst/>
              <a:gdLst/>
              <a:ahLst/>
              <a:cxnLst/>
              <a:rect l="l" t="t" r="r" b="b"/>
              <a:pathLst>
                <a:path w="246" h="211" extrusionOk="0">
                  <a:moveTo>
                    <a:pt x="90" y="32"/>
                  </a:moveTo>
                  <a:lnTo>
                    <a:pt x="73" y="41"/>
                  </a:lnTo>
                  <a:lnTo>
                    <a:pt x="57" y="51"/>
                  </a:lnTo>
                  <a:lnTo>
                    <a:pt x="41" y="64"/>
                  </a:lnTo>
                  <a:lnTo>
                    <a:pt x="28" y="76"/>
                  </a:lnTo>
                  <a:lnTo>
                    <a:pt x="18" y="89"/>
                  </a:lnTo>
                  <a:lnTo>
                    <a:pt x="9" y="103"/>
                  </a:lnTo>
                  <a:lnTo>
                    <a:pt x="3" y="116"/>
                  </a:lnTo>
                  <a:lnTo>
                    <a:pt x="0" y="131"/>
                  </a:lnTo>
                  <a:lnTo>
                    <a:pt x="3" y="152"/>
                  </a:lnTo>
                  <a:lnTo>
                    <a:pt x="15" y="170"/>
                  </a:lnTo>
                  <a:lnTo>
                    <a:pt x="32" y="185"/>
                  </a:lnTo>
                  <a:lnTo>
                    <a:pt x="54" y="197"/>
                  </a:lnTo>
                  <a:lnTo>
                    <a:pt x="80" y="205"/>
                  </a:lnTo>
                  <a:lnTo>
                    <a:pt x="109" y="210"/>
                  </a:lnTo>
                  <a:lnTo>
                    <a:pt x="137" y="211"/>
                  </a:lnTo>
                  <a:lnTo>
                    <a:pt x="164" y="208"/>
                  </a:lnTo>
                  <a:lnTo>
                    <a:pt x="170" y="208"/>
                  </a:lnTo>
                  <a:lnTo>
                    <a:pt x="176" y="206"/>
                  </a:lnTo>
                  <a:lnTo>
                    <a:pt x="180" y="202"/>
                  </a:lnTo>
                  <a:lnTo>
                    <a:pt x="182" y="198"/>
                  </a:lnTo>
                  <a:lnTo>
                    <a:pt x="180" y="196"/>
                  </a:lnTo>
                  <a:lnTo>
                    <a:pt x="176" y="196"/>
                  </a:lnTo>
                  <a:lnTo>
                    <a:pt x="170" y="195"/>
                  </a:lnTo>
                  <a:lnTo>
                    <a:pt x="163" y="195"/>
                  </a:lnTo>
                  <a:lnTo>
                    <a:pt x="154" y="195"/>
                  </a:lnTo>
                  <a:lnTo>
                    <a:pt x="147" y="195"/>
                  </a:lnTo>
                  <a:lnTo>
                    <a:pt x="140" y="195"/>
                  </a:lnTo>
                  <a:lnTo>
                    <a:pt x="135" y="195"/>
                  </a:lnTo>
                  <a:lnTo>
                    <a:pt x="121" y="194"/>
                  </a:lnTo>
                  <a:lnTo>
                    <a:pt x="108" y="193"/>
                  </a:lnTo>
                  <a:lnTo>
                    <a:pt x="93" y="191"/>
                  </a:lnTo>
                  <a:lnTo>
                    <a:pt x="79" y="188"/>
                  </a:lnTo>
                  <a:lnTo>
                    <a:pt x="64" y="185"/>
                  </a:lnTo>
                  <a:lnTo>
                    <a:pt x="50" y="178"/>
                  </a:lnTo>
                  <a:lnTo>
                    <a:pt x="37" y="169"/>
                  </a:lnTo>
                  <a:lnTo>
                    <a:pt x="22" y="155"/>
                  </a:lnTo>
                  <a:lnTo>
                    <a:pt x="19" y="140"/>
                  </a:lnTo>
                  <a:lnTo>
                    <a:pt x="21" y="126"/>
                  </a:lnTo>
                  <a:lnTo>
                    <a:pt x="26" y="111"/>
                  </a:lnTo>
                  <a:lnTo>
                    <a:pt x="35" y="98"/>
                  </a:lnTo>
                  <a:lnTo>
                    <a:pt x="48" y="85"/>
                  </a:lnTo>
                  <a:lnTo>
                    <a:pt x="63" y="73"/>
                  </a:lnTo>
                  <a:lnTo>
                    <a:pt x="79" y="63"/>
                  </a:lnTo>
                  <a:lnTo>
                    <a:pt x="98" y="52"/>
                  </a:lnTo>
                  <a:lnTo>
                    <a:pt x="117" y="43"/>
                  </a:lnTo>
                  <a:lnTo>
                    <a:pt x="137" y="35"/>
                  </a:lnTo>
                  <a:lnTo>
                    <a:pt x="157" y="28"/>
                  </a:lnTo>
                  <a:lnTo>
                    <a:pt x="176" y="21"/>
                  </a:lnTo>
                  <a:lnTo>
                    <a:pt x="196" y="16"/>
                  </a:lnTo>
                  <a:lnTo>
                    <a:pt x="214" y="11"/>
                  </a:lnTo>
                  <a:lnTo>
                    <a:pt x="231" y="8"/>
                  </a:lnTo>
                  <a:lnTo>
                    <a:pt x="246" y="6"/>
                  </a:lnTo>
                  <a:lnTo>
                    <a:pt x="236" y="2"/>
                  </a:lnTo>
                  <a:lnTo>
                    <a:pt x="220" y="0"/>
                  </a:lnTo>
                  <a:lnTo>
                    <a:pt x="201" y="2"/>
                  </a:lnTo>
                  <a:lnTo>
                    <a:pt x="179" y="5"/>
                  </a:lnTo>
                  <a:lnTo>
                    <a:pt x="154" y="10"/>
                  </a:lnTo>
                  <a:lnTo>
                    <a:pt x="131" y="16"/>
                  </a:lnTo>
                  <a:lnTo>
                    <a:pt x="109" y="24"/>
                  </a:lnTo>
                  <a:lnTo>
                    <a:pt x="90" y="3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1" name="Google Shape;6441;p72"/>
            <p:cNvSpPr/>
            <p:nvPr/>
          </p:nvSpPr>
          <p:spPr>
            <a:xfrm>
              <a:off x="4989" y="303"/>
              <a:ext cx="53" cy="82"/>
            </a:xfrm>
            <a:custGeom>
              <a:avLst/>
              <a:gdLst/>
              <a:ahLst/>
              <a:cxnLst/>
              <a:rect l="l" t="t" r="r" b="b"/>
              <a:pathLst>
                <a:path w="158" h="164" extrusionOk="0">
                  <a:moveTo>
                    <a:pt x="133" y="54"/>
                  </a:moveTo>
                  <a:lnTo>
                    <a:pt x="138" y="72"/>
                  </a:lnTo>
                  <a:lnTo>
                    <a:pt x="135" y="86"/>
                  </a:lnTo>
                  <a:lnTo>
                    <a:pt x="125" y="99"/>
                  </a:lnTo>
                  <a:lnTo>
                    <a:pt x="110" y="110"/>
                  </a:lnTo>
                  <a:lnTo>
                    <a:pt x="93" y="120"/>
                  </a:lnTo>
                  <a:lnTo>
                    <a:pt x="74" y="130"/>
                  </a:lnTo>
                  <a:lnTo>
                    <a:pt x="53" y="140"/>
                  </a:lnTo>
                  <a:lnTo>
                    <a:pt x="36" y="149"/>
                  </a:lnTo>
                  <a:lnTo>
                    <a:pt x="33" y="152"/>
                  </a:lnTo>
                  <a:lnTo>
                    <a:pt x="32" y="154"/>
                  </a:lnTo>
                  <a:lnTo>
                    <a:pt x="32" y="157"/>
                  </a:lnTo>
                  <a:lnTo>
                    <a:pt x="35" y="160"/>
                  </a:lnTo>
                  <a:lnTo>
                    <a:pt x="37" y="163"/>
                  </a:lnTo>
                  <a:lnTo>
                    <a:pt x="42" y="164"/>
                  </a:lnTo>
                  <a:lnTo>
                    <a:pt x="46" y="164"/>
                  </a:lnTo>
                  <a:lnTo>
                    <a:pt x="51" y="163"/>
                  </a:lnTo>
                  <a:lnTo>
                    <a:pt x="72" y="153"/>
                  </a:lnTo>
                  <a:lnTo>
                    <a:pt x="94" y="143"/>
                  </a:lnTo>
                  <a:lnTo>
                    <a:pt x="114" y="132"/>
                  </a:lnTo>
                  <a:lnTo>
                    <a:pt x="133" y="118"/>
                  </a:lnTo>
                  <a:lnTo>
                    <a:pt x="146" y="104"/>
                  </a:lnTo>
                  <a:lnTo>
                    <a:pt x="155" y="87"/>
                  </a:lnTo>
                  <a:lnTo>
                    <a:pt x="158" y="70"/>
                  </a:lnTo>
                  <a:lnTo>
                    <a:pt x="152" y="51"/>
                  </a:lnTo>
                  <a:lnTo>
                    <a:pt x="139" y="37"/>
                  </a:lnTo>
                  <a:lnTo>
                    <a:pt x="122" y="24"/>
                  </a:lnTo>
                  <a:lnTo>
                    <a:pt x="99" y="14"/>
                  </a:lnTo>
                  <a:lnTo>
                    <a:pt x="75" y="7"/>
                  </a:lnTo>
                  <a:lnTo>
                    <a:pt x="51" y="2"/>
                  </a:lnTo>
                  <a:lnTo>
                    <a:pt x="29" y="0"/>
                  </a:lnTo>
                  <a:lnTo>
                    <a:pt x="11" y="1"/>
                  </a:lnTo>
                  <a:lnTo>
                    <a:pt x="0" y="5"/>
                  </a:lnTo>
                  <a:lnTo>
                    <a:pt x="20" y="9"/>
                  </a:lnTo>
                  <a:lnTo>
                    <a:pt x="40" y="12"/>
                  </a:lnTo>
                  <a:lnTo>
                    <a:pt x="59" y="15"/>
                  </a:lnTo>
                  <a:lnTo>
                    <a:pt x="78" y="19"/>
                  </a:lnTo>
                  <a:lnTo>
                    <a:pt x="96" y="24"/>
                  </a:lnTo>
                  <a:lnTo>
                    <a:pt x="112" y="32"/>
                  </a:lnTo>
                  <a:lnTo>
                    <a:pt x="125" y="41"/>
                  </a:lnTo>
                  <a:lnTo>
                    <a:pt x="133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2" name="Google Shape;6442;p72"/>
            <p:cNvSpPr/>
            <p:nvPr/>
          </p:nvSpPr>
          <p:spPr>
            <a:xfrm>
              <a:off x="4796" y="285"/>
              <a:ext cx="134" cy="170"/>
            </a:xfrm>
            <a:custGeom>
              <a:avLst/>
              <a:gdLst/>
              <a:ahLst/>
              <a:cxnLst/>
              <a:rect l="l" t="t" r="r" b="b"/>
              <a:pathLst>
                <a:path w="400" h="340" extrusionOk="0">
                  <a:moveTo>
                    <a:pt x="156" y="45"/>
                  </a:moveTo>
                  <a:lnTo>
                    <a:pt x="125" y="62"/>
                  </a:lnTo>
                  <a:lnTo>
                    <a:pt x="95" y="82"/>
                  </a:lnTo>
                  <a:lnTo>
                    <a:pt x="67" y="103"/>
                  </a:lnTo>
                  <a:lnTo>
                    <a:pt x="42" y="125"/>
                  </a:lnTo>
                  <a:lnTo>
                    <a:pt x="22" y="150"/>
                  </a:lnTo>
                  <a:lnTo>
                    <a:pt x="8" y="176"/>
                  </a:lnTo>
                  <a:lnTo>
                    <a:pt x="0" y="204"/>
                  </a:lnTo>
                  <a:lnTo>
                    <a:pt x="2" y="233"/>
                  </a:lnTo>
                  <a:lnTo>
                    <a:pt x="5" y="240"/>
                  </a:lnTo>
                  <a:lnTo>
                    <a:pt x="9" y="248"/>
                  </a:lnTo>
                  <a:lnTo>
                    <a:pt x="13" y="254"/>
                  </a:lnTo>
                  <a:lnTo>
                    <a:pt x="19" y="261"/>
                  </a:lnTo>
                  <a:lnTo>
                    <a:pt x="26" y="268"/>
                  </a:lnTo>
                  <a:lnTo>
                    <a:pt x="34" y="274"/>
                  </a:lnTo>
                  <a:lnTo>
                    <a:pt x="42" y="279"/>
                  </a:lnTo>
                  <a:lnTo>
                    <a:pt x="51" y="283"/>
                  </a:lnTo>
                  <a:lnTo>
                    <a:pt x="70" y="291"/>
                  </a:lnTo>
                  <a:lnTo>
                    <a:pt x="89" y="298"/>
                  </a:lnTo>
                  <a:lnTo>
                    <a:pt x="108" y="305"/>
                  </a:lnTo>
                  <a:lnTo>
                    <a:pt x="128" y="310"/>
                  </a:lnTo>
                  <a:lnTo>
                    <a:pt x="149" y="315"/>
                  </a:lnTo>
                  <a:lnTo>
                    <a:pt x="169" y="319"/>
                  </a:lnTo>
                  <a:lnTo>
                    <a:pt x="189" y="323"/>
                  </a:lnTo>
                  <a:lnTo>
                    <a:pt x="210" y="326"/>
                  </a:lnTo>
                  <a:lnTo>
                    <a:pt x="231" y="329"/>
                  </a:lnTo>
                  <a:lnTo>
                    <a:pt x="253" y="331"/>
                  </a:lnTo>
                  <a:lnTo>
                    <a:pt x="274" y="334"/>
                  </a:lnTo>
                  <a:lnTo>
                    <a:pt x="295" y="336"/>
                  </a:lnTo>
                  <a:lnTo>
                    <a:pt x="317" y="337"/>
                  </a:lnTo>
                  <a:lnTo>
                    <a:pt x="339" y="338"/>
                  </a:lnTo>
                  <a:lnTo>
                    <a:pt x="359" y="339"/>
                  </a:lnTo>
                  <a:lnTo>
                    <a:pt x="381" y="340"/>
                  </a:lnTo>
                  <a:lnTo>
                    <a:pt x="387" y="340"/>
                  </a:lnTo>
                  <a:lnTo>
                    <a:pt x="393" y="337"/>
                  </a:lnTo>
                  <a:lnTo>
                    <a:pt x="397" y="334"/>
                  </a:lnTo>
                  <a:lnTo>
                    <a:pt x="400" y="328"/>
                  </a:lnTo>
                  <a:lnTo>
                    <a:pt x="400" y="323"/>
                  </a:lnTo>
                  <a:lnTo>
                    <a:pt x="397" y="319"/>
                  </a:lnTo>
                  <a:lnTo>
                    <a:pt x="391" y="316"/>
                  </a:lnTo>
                  <a:lnTo>
                    <a:pt x="385" y="315"/>
                  </a:lnTo>
                  <a:lnTo>
                    <a:pt x="365" y="315"/>
                  </a:lnTo>
                  <a:lnTo>
                    <a:pt x="346" y="315"/>
                  </a:lnTo>
                  <a:lnTo>
                    <a:pt x="326" y="314"/>
                  </a:lnTo>
                  <a:lnTo>
                    <a:pt x="307" y="313"/>
                  </a:lnTo>
                  <a:lnTo>
                    <a:pt x="287" y="312"/>
                  </a:lnTo>
                  <a:lnTo>
                    <a:pt x="266" y="310"/>
                  </a:lnTo>
                  <a:lnTo>
                    <a:pt x="247" y="308"/>
                  </a:lnTo>
                  <a:lnTo>
                    <a:pt x="227" y="306"/>
                  </a:lnTo>
                  <a:lnTo>
                    <a:pt x="208" y="303"/>
                  </a:lnTo>
                  <a:lnTo>
                    <a:pt x="188" y="300"/>
                  </a:lnTo>
                  <a:lnTo>
                    <a:pt x="169" y="295"/>
                  </a:lnTo>
                  <a:lnTo>
                    <a:pt x="150" y="291"/>
                  </a:lnTo>
                  <a:lnTo>
                    <a:pt x="131" y="287"/>
                  </a:lnTo>
                  <a:lnTo>
                    <a:pt x="114" y="281"/>
                  </a:lnTo>
                  <a:lnTo>
                    <a:pt x="95" y="275"/>
                  </a:lnTo>
                  <a:lnTo>
                    <a:pt x="77" y="269"/>
                  </a:lnTo>
                  <a:lnTo>
                    <a:pt x="63" y="261"/>
                  </a:lnTo>
                  <a:lnTo>
                    <a:pt x="51" y="251"/>
                  </a:lnTo>
                  <a:lnTo>
                    <a:pt x="44" y="241"/>
                  </a:lnTo>
                  <a:lnTo>
                    <a:pt x="38" y="228"/>
                  </a:lnTo>
                  <a:lnTo>
                    <a:pt x="38" y="214"/>
                  </a:lnTo>
                  <a:lnTo>
                    <a:pt x="41" y="195"/>
                  </a:lnTo>
                  <a:lnTo>
                    <a:pt x="47" y="177"/>
                  </a:lnTo>
                  <a:lnTo>
                    <a:pt x="53" y="163"/>
                  </a:lnTo>
                  <a:lnTo>
                    <a:pt x="63" y="148"/>
                  </a:lnTo>
                  <a:lnTo>
                    <a:pt x="74" y="135"/>
                  </a:lnTo>
                  <a:lnTo>
                    <a:pt x="85" y="122"/>
                  </a:lnTo>
                  <a:lnTo>
                    <a:pt x="98" y="111"/>
                  </a:lnTo>
                  <a:lnTo>
                    <a:pt x="111" y="100"/>
                  </a:lnTo>
                  <a:lnTo>
                    <a:pt x="125" y="89"/>
                  </a:lnTo>
                  <a:lnTo>
                    <a:pt x="141" y="79"/>
                  </a:lnTo>
                  <a:lnTo>
                    <a:pt x="160" y="68"/>
                  </a:lnTo>
                  <a:lnTo>
                    <a:pt x="179" y="57"/>
                  </a:lnTo>
                  <a:lnTo>
                    <a:pt x="201" y="47"/>
                  </a:lnTo>
                  <a:lnTo>
                    <a:pt x="224" y="37"/>
                  </a:lnTo>
                  <a:lnTo>
                    <a:pt x="249" y="27"/>
                  </a:lnTo>
                  <a:lnTo>
                    <a:pt x="272" y="19"/>
                  </a:lnTo>
                  <a:lnTo>
                    <a:pt x="294" y="12"/>
                  </a:lnTo>
                  <a:lnTo>
                    <a:pt x="314" y="6"/>
                  </a:lnTo>
                  <a:lnTo>
                    <a:pt x="332" y="1"/>
                  </a:lnTo>
                  <a:lnTo>
                    <a:pt x="316" y="0"/>
                  </a:lnTo>
                  <a:lnTo>
                    <a:pt x="295" y="1"/>
                  </a:lnTo>
                  <a:lnTo>
                    <a:pt x="274" y="5"/>
                  </a:lnTo>
                  <a:lnTo>
                    <a:pt x="249" y="10"/>
                  </a:lnTo>
                  <a:lnTo>
                    <a:pt x="224" y="17"/>
                  </a:lnTo>
                  <a:lnTo>
                    <a:pt x="199" y="25"/>
                  </a:lnTo>
                  <a:lnTo>
                    <a:pt x="176" y="35"/>
                  </a:lnTo>
                  <a:lnTo>
                    <a:pt x="156" y="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3" name="Google Shape;6443;p72"/>
            <p:cNvSpPr/>
            <p:nvPr/>
          </p:nvSpPr>
          <p:spPr>
            <a:xfrm>
              <a:off x="4984" y="279"/>
              <a:ext cx="117" cy="114"/>
            </a:xfrm>
            <a:custGeom>
              <a:avLst/>
              <a:gdLst/>
              <a:ahLst/>
              <a:cxnLst/>
              <a:rect l="l" t="t" r="r" b="b"/>
              <a:pathLst>
                <a:path w="349" h="227" extrusionOk="0">
                  <a:moveTo>
                    <a:pt x="291" y="70"/>
                  </a:moveTo>
                  <a:lnTo>
                    <a:pt x="307" y="83"/>
                  </a:lnTo>
                  <a:lnTo>
                    <a:pt x="316" y="97"/>
                  </a:lnTo>
                  <a:lnTo>
                    <a:pt x="321" y="113"/>
                  </a:lnTo>
                  <a:lnTo>
                    <a:pt x="321" y="129"/>
                  </a:lnTo>
                  <a:lnTo>
                    <a:pt x="318" y="142"/>
                  </a:lnTo>
                  <a:lnTo>
                    <a:pt x="313" y="154"/>
                  </a:lnTo>
                  <a:lnTo>
                    <a:pt x="302" y="165"/>
                  </a:lnTo>
                  <a:lnTo>
                    <a:pt x="292" y="174"/>
                  </a:lnTo>
                  <a:lnTo>
                    <a:pt x="279" y="185"/>
                  </a:lnTo>
                  <a:lnTo>
                    <a:pt x="266" y="193"/>
                  </a:lnTo>
                  <a:lnTo>
                    <a:pt x="253" y="202"/>
                  </a:lnTo>
                  <a:lnTo>
                    <a:pt x="240" y="212"/>
                  </a:lnTo>
                  <a:lnTo>
                    <a:pt x="237" y="215"/>
                  </a:lnTo>
                  <a:lnTo>
                    <a:pt x="236" y="218"/>
                  </a:lnTo>
                  <a:lnTo>
                    <a:pt x="237" y="221"/>
                  </a:lnTo>
                  <a:lnTo>
                    <a:pt x="240" y="224"/>
                  </a:lnTo>
                  <a:lnTo>
                    <a:pt x="244" y="226"/>
                  </a:lnTo>
                  <a:lnTo>
                    <a:pt x="249" y="227"/>
                  </a:lnTo>
                  <a:lnTo>
                    <a:pt x="254" y="226"/>
                  </a:lnTo>
                  <a:lnTo>
                    <a:pt x="259" y="224"/>
                  </a:lnTo>
                  <a:lnTo>
                    <a:pt x="288" y="211"/>
                  </a:lnTo>
                  <a:lnTo>
                    <a:pt x="311" y="193"/>
                  </a:lnTo>
                  <a:lnTo>
                    <a:pt x="331" y="172"/>
                  </a:lnTo>
                  <a:lnTo>
                    <a:pt x="345" y="151"/>
                  </a:lnTo>
                  <a:lnTo>
                    <a:pt x="349" y="127"/>
                  </a:lnTo>
                  <a:lnTo>
                    <a:pt x="346" y="104"/>
                  </a:lnTo>
                  <a:lnTo>
                    <a:pt x="334" y="83"/>
                  </a:lnTo>
                  <a:lnTo>
                    <a:pt x="311" y="63"/>
                  </a:lnTo>
                  <a:lnTo>
                    <a:pt x="294" y="53"/>
                  </a:lnTo>
                  <a:lnTo>
                    <a:pt x="273" y="44"/>
                  </a:lnTo>
                  <a:lnTo>
                    <a:pt x="250" y="35"/>
                  </a:lnTo>
                  <a:lnTo>
                    <a:pt x="227" y="28"/>
                  </a:lnTo>
                  <a:lnTo>
                    <a:pt x="202" y="22"/>
                  </a:lnTo>
                  <a:lnTo>
                    <a:pt x="176" y="17"/>
                  </a:lnTo>
                  <a:lnTo>
                    <a:pt x="151" y="12"/>
                  </a:lnTo>
                  <a:lnTo>
                    <a:pt x="125" y="7"/>
                  </a:lnTo>
                  <a:lnTo>
                    <a:pt x="102" y="4"/>
                  </a:lnTo>
                  <a:lnTo>
                    <a:pt x="79" y="2"/>
                  </a:lnTo>
                  <a:lnTo>
                    <a:pt x="58" y="0"/>
                  </a:lnTo>
                  <a:lnTo>
                    <a:pt x="39" y="0"/>
                  </a:lnTo>
                  <a:lnTo>
                    <a:pt x="23" y="0"/>
                  </a:lnTo>
                  <a:lnTo>
                    <a:pt x="12" y="1"/>
                  </a:lnTo>
                  <a:lnTo>
                    <a:pt x="5" y="3"/>
                  </a:lnTo>
                  <a:lnTo>
                    <a:pt x="0" y="5"/>
                  </a:lnTo>
                  <a:lnTo>
                    <a:pt x="15" y="7"/>
                  </a:lnTo>
                  <a:lnTo>
                    <a:pt x="31" y="9"/>
                  </a:lnTo>
                  <a:lnTo>
                    <a:pt x="47" y="11"/>
                  </a:lnTo>
                  <a:lnTo>
                    <a:pt x="64" y="13"/>
                  </a:lnTo>
                  <a:lnTo>
                    <a:pt x="83" y="15"/>
                  </a:lnTo>
                  <a:lnTo>
                    <a:pt x="102" y="17"/>
                  </a:lnTo>
                  <a:lnTo>
                    <a:pt x="121" y="20"/>
                  </a:lnTo>
                  <a:lnTo>
                    <a:pt x="141" y="23"/>
                  </a:lnTo>
                  <a:lnTo>
                    <a:pt x="160" y="27"/>
                  </a:lnTo>
                  <a:lnTo>
                    <a:pt x="180" y="31"/>
                  </a:lnTo>
                  <a:lnTo>
                    <a:pt x="201" y="36"/>
                  </a:lnTo>
                  <a:lnTo>
                    <a:pt x="220" y="41"/>
                  </a:lnTo>
                  <a:lnTo>
                    <a:pt x="238" y="48"/>
                  </a:lnTo>
                  <a:lnTo>
                    <a:pt x="257" y="54"/>
                  </a:lnTo>
                  <a:lnTo>
                    <a:pt x="275" y="62"/>
                  </a:lnTo>
                  <a:lnTo>
                    <a:pt x="291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4" name="Google Shape;6444;p72"/>
            <p:cNvSpPr/>
            <p:nvPr/>
          </p:nvSpPr>
          <p:spPr>
            <a:xfrm>
              <a:off x="4750" y="340"/>
              <a:ext cx="48" cy="107"/>
            </a:xfrm>
            <a:custGeom>
              <a:avLst/>
              <a:gdLst/>
              <a:ahLst/>
              <a:cxnLst/>
              <a:rect l="l" t="t" r="r" b="b"/>
              <a:pathLst>
                <a:path w="143" h="212" extrusionOk="0">
                  <a:moveTo>
                    <a:pt x="0" y="115"/>
                  </a:moveTo>
                  <a:lnTo>
                    <a:pt x="0" y="133"/>
                  </a:lnTo>
                  <a:lnTo>
                    <a:pt x="6" y="149"/>
                  </a:lnTo>
                  <a:lnTo>
                    <a:pt x="16" y="165"/>
                  </a:lnTo>
                  <a:lnTo>
                    <a:pt x="31" y="178"/>
                  </a:lnTo>
                  <a:lnTo>
                    <a:pt x="48" y="190"/>
                  </a:lnTo>
                  <a:lnTo>
                    <a:pt x="69" y="200"/>
                  </a:lnTo>
                  <a:lnTo>
                    <a:pt x="92" y="207"/>
                  </a:lnTo>
                  <a:lnTo>
                    <a:pt x="115" y="211"/>
                  </a:lnTo>
                  <a:lnTo>
                    <a:pt x="122" y="212"/>
                  </a:lnTo>
                  <a:lnTo>
                    <a:pt x="130" y="210"/>
                  </a:lnTo>
                  <a:lnTo>
                    <a:pt x="135" y="207"/>
                  </a:lnTo>
                  <a:lnTo>
                    <a:pt x="138" y="203"/>
                  </a:lnTo>
                  <a:lnTo>
                    <a:pt x="138" y="198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25" y="186"/>
                  </a:lnTo>
                  <a:lnTo>
                    <a:pt x="102" y="180"/>
                  </a:lnTo>
                  <a:lnTo>
                    <a:pt x="80" y="172"/>
                  </a:lnTo>
                  <a:lnTo>
                    <a:pt x="63" y="161"/>
                  </a:lnTo>
                  <a:lnTo>
                    <a:pt x="50" y="148"/>
                  </a:lnTo>
                  <a:lnTo>
                    <a:pt x="41" y="133"/>
                  </a:lnTo>
                  <a:lnTo>
                    <a:pt x="37" y="116"/>
                  </a:lnTo>
                  <a:lnTo>
                    <a:pt x="37" y="99"/>
                  </a:lnTo>
                  <a:lnTo>
                    <a:pt x="44" y="80"/>
                  </a:lnTo>
                  <a:lnTo>
                    <a:pt x="54" y="67"/>
                  </a:lnTo>
                  <a:lnTo>
                    <a:pt x="70" y="54"/>
                  </a:lnTo>
                  <a:lnTo>
                    <a:pt x="87" y="41"/>
                  </a:lnTo>
                  <a:lnTo>
                    <a:pt x="106" y="30"/>
                  </a:lnTo>
                  <a:lnTo>
                    <a:pt x="122" y="21"/>
                  </a:lnTo>
                  <a:lnTo>
                    <a:pt x="135" y="11"/>
                  </a:lnTo>
                  <a:lnTo>
                    <a:pt x="143" y="5"/>
                  </a:lnTo>
                  <a:lnTo>
                    <a:pt x="143" y="0"/>
                  </a:lnTo>
                  <a:lnTo>
                    <a:pt x="127" y="4"/>
                  </a:lnTo>
                  <a:lnTo>
                    <a:pt x="106" y="11"/>
                  </a:lnTo>
                  <a:lnTo>
                    <a:pt x="85" y="24"/>
                  </a:lnTo>
                  <a:lnTo>
                    <a:pt x="61" y="38"/>
                  </a:lnTo>
                  <a:lnTo>
                    <a:pt x="40" y="55"/>
                  </a:lnTo>
                  <a:lnTo>
                    <a:pt x="22" y="74"/>
                  </a:lnTo>
                  <a:lnTo>
                    <a:pt x="8" y="95"/>
                  </a:lnTo>
                  <a:lnTo>
                    <a:pt x="0" y="1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5" name="Google Shape;6445;p72"/>
            <p:cNvSpPr/>
            <p:nvPr/>
          </p:nvSpPr>
          <p:spPr>
            <a:xfrm>
              <a:off x="5081" y="272"/>
              <a:ext cx="101" cy="139"/>
            </a:xfrm>
            <a:custGeom>
              <a:avLst/>
              <a:gdLst/>
              <a:ahLst/>
              <a:cxnLst/>
              <a:rect l="l" t="t" r="r" b="b"/>
              <a:pathLst>
                <a:path w="304" h="278" extrusionOk="0">
                  <a:moveTo>
                    <a:pt x="247" y="104"/>
                  </a:moveTo>
                  <a:lnTo>
                    <a:pt x="258" y="111"/>
                  </a:lnTo>
                  <a:lnTo>
                    <a:pt x="265" y="119"/>
                  </a:lnTo>
                  <a:lnTo>
                    <a:pt x="272" y="129"/>
                  </a:lnTo>
                  <a:lnTo>
                    <a:pt x="276" y="138"/>
                  </a:lnTo>
                  <a:lnTo>
                    <a:pt x="279" y="147"/>
                  </a:lnTo>
                  <a:lnTo>
                    <a:pt x="278" y="158"/>
                  </a:lnTo>
                  <a:lnTo>
                    <a:pt x="275" y="168"/>
                  </a:lnTo>
                  <a:lnTo>
                    <a:pt x="268" y="177"/>
                  </a:lnTo>
                  <a:lnTo>
                    <a:pt x="258" y="187"/>
                  </a:lnTo>
                  <a:lnTo>
                    <a:pt x="246" y="197"/>
                  </a:lnTo>
                  <a:lnTo>
                    <a:pt x="233" y="205"/>
                  </a:lnTo>
                  <a:lnTo>
                    <a:pt x="220" y="213"/>
                  </a:lnTo>
                  <a:lnTo>
                    <a:pt x="205" y="220"/>
                  </a:lnTo>
                  <a:lnTo>
                    <a:pt x="191" y="229"/>
                  </a:lnTo>
                  <a:lnTo>
                    <a:pt x="176" y="237"/>
                  </a:lnTo>
                  <a:lnTo>
                    <a:pt x="163" y="246"/>
                  </a:lnTo>
                  <a:lnTo>
                    <a:pt x="159" y="249"/>
                  </a:lnTo>
                  <a:lnTo>
                    <a:pt x="156" y="253"/>
                  </a:lnTo>
                  <a:lnTo>
                    <a:pt x="153" y="258"/>
                  </a:lnTo>
                  <a:lnTo>
                    <a:pt x="150" y="262"/>
                  </a:lnTo>
                  <a:lnTo>
                    <a:pt x="149" y="266"/>
                  </a:lnTo>
                  <a:lnTo>
                    <a:pt x="149" y="270"/>
                  </a:lnTo>
                  <a:lnTo>
                    <a:pt x="151" y="274"/>
                  </a:lnTo>
                  <a:lnTo>
                    <a:pt x="156" y="277"/>
                  </a:lnTo>
                  <a:lnTo>
                    <a:pt x="162" y="278"/>
                  </a:lnTo>
                  <a:lnTo>
                    <a:pt x="167" y="278"/>
                  </a:lnTo>
                  <a:lnTo>
                    <a:pt x="172" y="277"/>
                  </a:lnTo>
                  <a:lnTo>
                    <a:pt x="176" y="274"/>
                  </a:lnTo>
                  <a:lnTo>
                    <a:pt x="191" y="262"/>
                  </a:lnTo>
                  <a:lnTo>
                    <a:pt x="207" y="251"/>
                  </a:lnTo>
                  <a:lnTo>
                    <a:pt x="223" y="241"/>
                  </a:lnTo>
                  <a:lnTo>
                    <a:pt x="240" y="231"/>
                  </a:lnTo>
                  <a:lnTo>
                    <a:pt x="256" y="220"/>
                  </a:lnTo>
                  <a:lnTo>
                    <a:pt x="272" y="209"/>
                  </a:lnTo>
                  <a:lnTo>
                    <a:pt x="285" y="197"/>
                  </a:lnTo>
                  <a:lnTo>
                    <a:pt x="295" y="183"/>
                  </a:lnTo>
                  <a:lnTo>
                    <a:pt x="303" y="167"/>
                  </a:lnTo>
                  <a:lnTo>
                    <a:pt x="304" y="151"/>
                  </a:lnTo>
                  <a:lnTo>
                    <a:pt x="301" y="136"/>
                  </a:lnTo>
                  <a:lnTo>
                    <a:pt x="294" y="120"/>
                  </a:lnTo>
                  <a:lnTo>
                    <a:pt x="282" y="107"/>
                  </a:lnTo>
                  <a:lnTo>
                    <a:pt x="269" y="94"/>
                  </a:lnTo>
                  <a:lnTo>
                    <a:pt x="252" y="83"/>
                  </a:lnTo>
                  <a:lnTo>
                    <a:pt x="233" y="74"/>
                  </a:lnTo>
                  <a:lnTo>
                    <a:pt x="218" y="68"/>
                  </a:lnTo>
                  <a:lnTo>
                    <a:pt x="202" y="62"/>
                  </a:lnTo>
                  <a:lnTo>
                    <a:pt x="186" y="54"/>
                  </a:lnTo>
                  <a:lnTo>
                    <a:pt x="169" y="48"/>
                  </a:lnTo>
                  <a:lnTo>
                    <a:pt x="151" y="41"/>
                  </a:lnTo>
                  <a:lnTo>
                    <a:pt x="133" y="35"/>
                  </a:lnTo>
                  <a:lnTo>
                    <a:pt x="115" y="28"/>
                  </a:lnTo>
                  <a:lnTo>
                    <a:pt x="98" y="21"/>
                  </a:lnTo>
                  <a:lnTo>
                    <a:pt x="82" y="16"/>
                  </a:lnTo>
                  <a:lnTo>
                    <a:pt x="66" y="11"/>
                  </a:lnTo>
                  <a:lnTo>
                    <a:pt x="50" y="7"/>
                  </a:lnTo>
                  <a:lnTo>
                    <a:pt x="37" y="4"/>
                  </a:lnTo>
                  <a:lnTo>
                    <a:pt x="25" y="1"/>
                  </a:lnTo>
                  <a:lnTo>
                    <a:pt x="15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13" y="7"/>
                  </a:lnTo>
                  <a:lnTo>
                    <a:pt x="28" y="12"/>
                  </a:lnTo>
                  <a:lnTo>
                    <a:pt x="44" y="17"/>
                  </a:lnTo>
                  <a:lnTo>
                    <a:pt x="58" y="23"/>
                  </a:lnTo>
                  <a:lnTo>
                    <a:pt x="74" y="28"/>
                  </a:lnTo>
                  <a:lnTo>
                    <a:pt x="90" y="33"/>
                  </a:lnTo>
                  <a:lnTo>
                    <a:pt x="106" y="39"/>
                  </a:lnTo>
                  <a:lnTo>
                    <a:pt x="122" y="45"/>
                  </a:lnTo>
                  <a:lnTo>
                    <a:pt x="140" y="51"/>
                  </a:lnTo>
                  <a:lnTo>
                    <a:pt x="156" y="58"/>
                  </a:lnTo>
                  <a:lnTo>
                    <a:pt x="172" y="64"/>
                  </a:lnTo>
                  <a:lnTo>
                    <a:pt x="188" y="71"/>
                  </a:lnTo>
                  <a:lnTo>
                    <a:pt x="204" y="79"/>
                  </a:lnTo>
                  <a:lnTo>
                    <a:pt x="218" y="86"/>
                  </a:lnTo>
                  <a:lnTo>
                    <a:pt x="233" y="95"/>
                  </a:lnTo>
                  <a:lnTo>
                    <a:pt x="247" y="10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6" name="Google Shape;6446;p72"/>
          <p:cNvSpPr/>
          <p:nvPr/>
        </p:nvSpPr>
        <p:spPr>
          <a:xfrm>
            <a:off x="4679496" y="810646"/>
            <a:ext cx="4226400" cy="19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00"/>
              <a:buFont typeface="Noto Sans Symbols"/>
              <a:buNone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link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typically used to connect mobile(s) to base station, also used as backbone link 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 access protocol coordinates link access </a:t>
            </a:r>
            <a:endParaRPr sz="1100"/>
          </a:p>
          <a:p>
            <a:pPr marL="177800" marR="0" lvl="0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A8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 transmission rates and distances, frequency bands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47" name="Google Shape;6447;p72"/>
          <p:cNvCxnSpPr/>
          <p:nvPr/>
        </p:nvCxnSpPr>
        <p:spPr>
          <a:xfrm flipH="1">
            <a:off x="1581118" y="2924069"/>
            <a:ext cx="3410400" cy="5811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3" name="Google Shape;6453;p73"/>
          <p:cNvSpPr txBox="1">
            <a:spLocks noGrp="1"/>
          </p:cNvSpPr>
          <p:nvPr>
            <p:ph type="title"/>
          </p:nvPr>
        </p:nvSpPr>
        <p:spPr>
          <a:xfrm>
            <a:off x="590550" y="176941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Characteristics of selected wireless links</a:t>
            </a:r>
            <a:endParaRPr/>
          </a:p>
        </p:txBody>
      </p:sp>
      <p:sp>
        <p:nvSpPr>
          <p:cNvPr id="6454" name="Google Shape;6454;p73"/>
          <p:cNvSpPr/>
          <p:nvPr/>
        </p:nvSpPr>
        <p:spPr>
          <a:xfrm>
            <a:off x="2079815" y="1015059"/>
            <a:ext cx="5854200" cy="2797800"/>
          </a:xfrm>
          <a:prstGeom prst="rect">
            <a:avLst/>
          </a:prstGeom>
          <a:gradFill>
            <a:gsLst>
              <a:gs pos="0">
                <a:srgbClr val="DDEAF6"/>
              </a:gs>
              <a:gs pos="1000">
                <a:srgbClr val="DDEAF6"/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5" name="Google Shape;6455;p73"/>
          <p:cNvSpPr txBox="1"/>
          <p:nvPr/>
        </p:nvSpPr>
        <p:spPr>
          <a:xfrm>
            <a:off x="2400639" y="3839455"/>
            <a:ext cx="837006" cy="2846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Indoor</a:t>
            </a:r>
            <a:endParaRPr sz="1100" dirty="0"/>
          </a:p>
        </p:txBody>
      </p:sp>
      <p:sp>
        <p:nvSpPr>
          <p:cNvPr id="6456" name="Google Shape;6456;p73"/>
          <p:cNvSpPr txBox="1"/>
          <p:nvPr/>
        </p:nvSpPr>
        <p:spPr>
          <a:xfrm>
            <a:off x="3841326" y="3839219"/>
            <a:ext cx="917597" cy="28466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Outdoor</a:t>
            </a:r>
            <a:endParaRPr sz="1100" dirty="0"/>
          </a:p>
        </p:txBody>
      </p:sp>
      <p:sp>
        <p:nvSpPr>
          <p:cNvPr id="6457" name="Google Shape;6457;p73"/>
          <p:cNvSpPr txBox="1"/>
          <p:nvPr/>
        </p:nvSpPr>
        <p:spPr>
          <a:xfrm>
            <a:off x="5362604" y="3838996"/>
            <a:ext cx="984799" cy="5001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Midrange</a:t>
            </a:r>
            <a:endParaRPr sz="11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outdoor</a:t>
            </a:r>
            <a:endParaRPr sz="1100" dirty="0"/>
          </a:p>
        </p:txBody>
      </p:sp>
      <p:sp>
        <p:nvSpPr>
          <p:cNvPr id="6458" name="Google Shape;6458;p73"/>
          <p:cNvSpPr txBox="1"/>
          <p:nvPr/>
        </p:nvSpPr>
        <p:spPr>
          <a:xfrm>
            <a:off x="6753986" y="3838757"/>
            <a:ext cx="918600" cy="71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Long range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outdoor</a:t>
            </a:r>
            <a:endParaRPr sz="1100"/>
          </a:p>
        </p:txBody>
      </p:sp>
      <p:sp>
        <p:nvSpPr>
          <p:cNvPr id="6459" name="Google Shape;6459;p73"/>
          <p:cNvSpPr txBox="1"/>
          <p:nvPr/>
        </p:nvSpPr>
        <p:spPr>
          <a:xfrm>
            <a:off x="2366614" y="4275707"/>
            <a:ext cx="6807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10-30m</a:t>
            </a:r>
            <a:endParaRPr sz="1100"/>
          </a:p>
        </p:txBody>
      </p:sp>
      <p:sp>
        <p:nvSpPr>
          <p:cNvPr id="6460" name="Google Shape;6460;p73"/>
          <p:cNvSpPr txBox="1"/>
          <p:nvPr/>
        </p:nvSpPr>
        <p:spPr>
          <a:xfrm>
            <a:off x="3821590" y="4258859"/>
            <a:ext cx="7683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50-200m</a:t>
            </a:r>
            <a:endParaRPr sz="1100"/>
          </a:p>
        </p:txBody>
      </p:sp>
      <p:sp>
        <p:nvSpPr>
          <p:cNvPr id="6461" name="Google Shape;6461;p73"/>
          <p:cNvSpPr txBox="1"/>
          <p:nvPr/>
        </p:nvSpPr>
        <p:spPr>
          <a:xfrm>
            <a:off x="5326881" y="4275200"/>
            <a:ext cx="9093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200m-4Km</a:t>
            </a:r>
            <a:endParaRPr sz="1100"/>
          </a:p>
        </p:txBody>
      </p:sp>
      <p:sp>
        <p:nvSpPr>
          <p:cNvPr id="6462" name="Google Shape;6462;p73"/>
          <p:cNvSpPr txBox="1"/>
          <p:nvPr/>
        </p:nvSpPr>
        <p:spPr>
          <a:xfrm>
            <a:off x="6771546" y="4275200"/>
            <a:ext cx="9114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4Km-15Km</a:t>
            </a:r>
            <a:endParaRPr sz="1100"/>
          </a:p>
        </p:txBody>
      </p:sp>
      <p:cxnSp>
        <p:nvCxnSpPr>
          <p:cNvPr id="6463" name="Google Shape;6463;p73"/>
          <p:cNvCxnSpPr/>
          <p:nvPr/>
        </p:nvCxnSpPr>
        <p:spPr>
          <a:xfrm rot="10800000" flipH="1">
            <a:off x="2122550" y="3827464"/>
            <a:ext cx="6040500" cy="30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464" name="Google Shape;6464;p73"/>
          <p:cNvSpPr txBox="1"/>
          <p:nvPr/>
        </p:nvSpPr>
        <p:spPr>
          <a:xfrm>
            <a:off x="951242" y="3558950"/>
            <a:ext cx="1110000" cy="50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 Mbps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5" name="Google Shape;6465;p73"/>
          <p:cNvSpPr/>
          <p:nvPr/>
        </p:nvSpPr>
        <p:spPr>
          <a:xfrm>
            <a:off x="2130507" y="2691446"/>
            <a:ext cx="3634500" cy="366900"/>
          </a:xfrm>
          <a:prstGeom prst="rect">
            <a:avLst/>
          </a:prstGeom>
          <a:solidFill>
            <a:srgbClr val="8CB3E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6" name="Google Shape;6466;p73"/>
          <p:cNvSpPr/>
          <p:nvPr/>
        </p:nvSpPr>
        <p:spPr>
          <a:xfrm>
            <a:off x="2130509" y="2762491"/>
            <a:ext cx="5284200" cy="224700"/>
          </a:xfrm>
          <a:prstGeom prst="rect">
            <a:avLst/>
          </a:prstGeom>
          <a:solidFill>
            <a:srgbClr val="8CB3E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7" name="Google Shape;6467;p73"/>
          <p:cNvSpPr txBox="1"/>
          <p:nvPr/>
        </p:nvSpPr>
        <p:spPr>
          <a:xfrm>
            <a:off x="6547293" y="2740646"/>
            <a:ext cx="6687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4G LTE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468" name="Google Shape;6468;p73"/>
          <p:cNvGrpSpPr/>
          <p:nvPr/>
        </p:nvGrpSpPr>
        <p:grpSpPr>
          <a:xfrm>
            <a:off x="2120198" y="2219083"/>
            <a:ext cx="1876851" cy="299970"/>
            <a:chOff x="1532480" y="2933848"/>
            <a:chExt cx="1331100" cy="327300"/>
          </a:xfrm>
        </p:grpSpPr>
        <p:sp>
          <p:nvSpPr>
            <p:cNvPr id="6469" name="Google Shape;6469;p73"/>
            <p:cNvSpPr/>
            <p:nvPr/>
          </p:nvSpPr>
          <p:spPr>
            <a:xfrm>
              <a:off x="1532480" y="2966630"/>
              <a:ext cx="1331100" cy="254100"/>
            </a:xfrm>
            <a:prstGeom prst="rect">
              <a:avLst/>
            </a:prstGeom>
            <a:solidFill>
              <a:srgbClr val="8CB3E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0" name="Google Shape;6470;p73"/>
            <p:cNvSpPr txBox="1"/>
            <p:nvPr/>
          </p:nvSpPr>
          <p:spPr>
            <a:xfrm>
              <a:off x="1770300" y="2933848"/>
              <a:ext cx="601200" cy="32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802.11ac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71" name="Google Shape;6471;p73"/>
          <p:cNvGrpSpPr/>
          <p:nvPr/>
        </p:nvGrpSpPr>
        <p:grpSpPr>
          <a:xfrm>
            <a:off x="2120198" y="2572591"/>
            <a:ext cx="1876851" cy="300157"/>
            <a:chOff x="1532480" y="2929994"/>
            <a:chExt cx="1331100" cy="356100"/>
          </a:xfrm>
        </p:grpSpPr>
        <p:sp>
          <p:nvSpPr>
            <p:cNvPr id="6472" name="Google Shape;6472;p73"/>
            <p:cNvSpPr/>
            <p:nvPr/>
          </p:nvSpPr>
          <p:spPr>
            <a:xfrm>
              <a:off x="1532480" y="2966630"/>
              <a:ext cx="1331100" cy="254100"/>
            </a:xfrm>
            <a:prstGeom prst="rect">
              <a:avLst/>
            </a:prstGeom>
            <a:solidFill>
              <a:srgbClr val="8CB3E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3" name="Google Shape;6473;p73"/>
            <p:cNvSpPr txBox="1"/>
            <p:nvPr/>
          </p:nvSpPr>
          <p:spPr>
            <a:xfrm>
              <a:off x="1876434" y="2929994"/>
              <a:ext cx="5493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802.11n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74" name="Google Shape;6474;p73"/>
          <p:cNvGrpSpPr/>
          <p:nvPr/>
        </p:nvGrpSpPr>
        <p:grpSpPr>
          <a:xfrm>
            <a:off x="2121029" y="3060187"/>
            <a:ext cx="1177358" cy="300157"/>
            <a:chOff x="1532480" y="2918323"/>
            <a:chExt cx="1331100" cy="356100"/>
          </a:xfrm>
        </p:grpSpPr>
        <p:sp>
          <p:nvSpPr>
            <p:cNvPr id="6475" name="Google Shape;6475;p73"/>
            <p:cNvSpPr/>
            <p:nvPr/>
          </p:nvSpPr>
          <p:spPr>
            <a:xfrm>
              <a:off x="1532480" y="2966630"/>
              <a:ext cx="1331100" cy="254100"/>
            </a:xfrm>
            <a:prstGeom prst="rect">
              <a:avLst/>
            </a:prstGeom>
            <a:solidFill>
              <a:srgbClr val="8CB3E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6" name="Google Shape;6476;p73"/>
            <p:cNvSpPr txBox="1"/>
            <p:nvPr/>
          </p:nvSpPr>
          <p:spPr>
            <a:xfrm>
              <a:off x="1649067" y="2918323"/>
              <a:ext cx="8634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802.11g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77" name="Google Shape;6477;p73"/>
          <p:cNvGrpSpPr/>
          <p:nvPr/>
        </p:nvGrpSpPr>
        <p:grpSpPr>
          <a:xfrm>
            <a:off x="2120957" y="3282830"/>
            <a:ext cx="1183976" cy="300157"/>
            <a:chOff x="1532480" y="2921428"/>
            <a:chExt cx="917100" cy="356100"/>
          </a:xfrm>
        </p:grpSpPr>
        <p:sp>
          <p:nvSpPr>
            <p:cNvPr id="6478" name="Google Shape;6478;p73"/>
            <p:cNvSpPr/>
            <p:nvPr/>
          </p:nvSpPr>
          <p:spPr>
            <a:xfrm>
              <a:off x="1532480" y="2966630"/>
              <a:ext cx="917100" cy="254100"/>
            </a:xfrm>
            <a:prstGeom prst="rect">
              <a:avLst/>
            </a:prstGeom>
            <a:solidFill>
              <a:srgbClr val="8CB3E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9" name="Google Shape;6479;p73"/>
            <p:cNvSpPr txBox="1"/>
            <p:nvPr/>
          </p:nvSpPr>
          <p:spPr>
            <a:xfrm>
              <a:off x="1614325" y="2921428"/>
              <a:ext cx="6000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802.11b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80" name="Google Shape;6480;p73"/>
          <p:cNvSpPr txBox="1"/>
          <p:nvPr/>
        </p:nvSpPr>
        <p:spPr>
          <a:xfrm>
            <a:off x="977905" y="2210525"/>
            <a:ext cx="1177500" cy="28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3.5 Gbps</a:t>
            </a:r>
            <a:endParaRPr sz="1100"/>
          </a:p>
        </p:txBody>
      </p:sp>
      <p:sp>
        <p:nvSpPr>
          <p:cNvPr id="6481" name="Google Shape;6481;p73"/>
          <p:cNvSpPr txBox="1"/>
          <p:nvPr/>
        </p:nvSpPr>
        <p:spPr>
          <a:xfrm>
            <a:off x="968375" y="2575125"/>
            <a:ext cx="1255800" cy="28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600 Mbps</a:t>
            </a:r>
            <a:endParaRPr sz="1100"/>
          </a:p>
        </p:txBody>
      </p:sp>
      <p:sp>
        <p:nvSpPr>
          <p:cNvPr id="6482" name="Google Shape;6482;p73"/>
          <p:cNvSpPr txBox="1"/>
          <p:nvPr/>
        </p:nvSpPr>
        <p:spPr>
          <a:xfrm>
            <a:off x="949382" y="3058475"/>
            <a:ext cx="1255800" cy="28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 Mbps</a:t>
            </a:r>
            <a:endParaRPr sz="1100"/>
          </a:p>
        </p:txBody>
      </p:sp>
      <p:sp>
        <p:nvSpPr>
          <p:cNvPr id="6483" name="Google Shape;6483;p73"/>
          <p:cNvSpPr txBox="1"/>
          <p:nvPr/>
        </p:nvSpPr>
        <p:spPr>
          <a:xfrm>
            <a:off x="949380" y="3285600"/>
            <a:ext cx="1110000" cy="28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11 Mbps</a:t>
            </a:r>
            <a:endParaRPr sz="1100"/>
          </a:p>
        </p:txBody>
      </p:sp>
      <p:grpSp>
        <p:nvGrpSpPr>
          <p:cNvPr id="6484" name="Google Shape;6484;p73"/>
          <p:cNvGrpSpPr/>
          <p:nvPr/>
        </p:nvGrpSpPr>
        <p:grpSpPr>
          <a:xfrm>
            <a:off x="2112015" y="3545143"/>
            <a:ext cx="923514" cy="300157"/>
            <a:chOff x="1521586" y="2918342"/>
            <a:chExt cx="1138594" cy="356100"/>
          </a:xfrm>
        </p:grpSpPr>
        <p:sp>
          <p:nvSpPr>
            <p:cNvPr id="6485" name="Google Shape;6485;p73"/>
            <p:cNvSpPr/>
            <p:nvPr/>
          </p:nvSpPr>
          <p:spPr>
            <a:xfrm>
              <a:off x="1532480" y="2966630"/>
              <a:ext cx="1127700" cy="254100"/>
            </a:xfrm>
            <a:prstGeom prst="rect">
              <a:avLst/>
            </a:prstGeom>
            <a:solidFill>
              <a:srgbClr val="8CB3E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6" name="Google Shape;6486;p73"/>
            <p:cNvSpPr txBox="1"/>
            <p:nvPr/>
          </p:nvSpPr>
          <p:spPr>
            <a:xfrm>
              <a:off x="1521586" y="2918342"/>
              <a:ext cx="1131300" cy="35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Bluetooth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87" name="Google Shape;6487;p73"/>
          <p:cNvGrpSpPr/>
          <p:nvPr/>
        </p:nvGrpSpPr>
        <p:grpSpPr>
          <a:xfrm>
            <a:off x="2130552" y="1493079"/>
            <a:ext cx="1866468" cy="300041"/>
            <a:chOff x="1532480" y="2933848"/>
            <a:chExt cx="1331100" cy="344400"/>
          </a:xfrm>
        </p:grpSpPr>
        <p:sp>
          <p:nvSpPr>
            <p:cNvPr id="6488" name="Google Shape;6488;p73"/>
            <p:cNvSpPr/>
            <p:nvPr/>
          </p:nvSpPr>
          <p:spPr>
            <a:xfrm>
              <a:off x="1532480" y="2966630"/>
              <a:ext cx="1331100" cy="254100"/>
            </a:xfrm>
            <a:prstGeom prst="rect">
              <a:avLst/>
            </a:prstGeom>
            <a:solidFill>
              <a:srgbClr val="8CB3E3"/>
            </a:solidFill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Calibri"/>
                <a:buNone/>
              </a:pPr>
              <a:endParaRPr sz="21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9" name="Google Shape;6489;p73"/>
            <p:cNvSpPr txBox="1"/>
            <p:nvPr/>
          </p:nvSpPr>
          <p:spPr>
            <a:xfrm>
              <a:off x="1839189" y="2933848"/>
              <a:ext cx="605400" cy="34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Calibri"/>
                <a:buNone/>
              </a:pPr>
              <a:r>
                <a:rPr lang="en" sz="15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802.11ax</a:t>
              </a: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90" name="Google Shape;6490;p73"/>
          <p:cNvSpPr txBox="1"/>
          <p:nvPr/>
        </p:nvSpPr>
        <p:spPr>
          <a:xfrm>
            <a:off x="988247" y="1493150"/>
            <a:ext cx="991200" cy="284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14 Gbps</a:t>
            </a:r>
            <a:endParaRPr sz="1100"/>
          </a:p>
        </p:txBody>
      </p:sp>
      <p:sp>
        <p:nvSpPr>
          <p:cNvPr id="6491" name="Google Shape;6491;p73"/>
          <p:cNvSpPr/>
          <p:nvPr/>
        </p:nvSpPr>
        <p:spPr>
          <a:xfrm>
            <a:off x="2130508" y="1761305"/>
            <a:ext cx="3394500" cy="198600"/>
          </a:xfrm>
          <a:prstGeom prst="rect">
            <a:avLst/>
          </a:prstGeom>
          <a:solidFill>
            <a:srgbClr val="8CB3E3"/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endParaRPr sz="2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2" name="Google Shape;6492;p73"/>
          <p:cNvSpPr txBox="1"/>
          <p:nvPr/>
        </p:nvSpPr>
        <p:spPr>
          <a:xfrm>
            <a:off x="4993878" y="1722991"/>
            <a:ext cx="3573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5G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3" name="Google Shape;6493;p73"/>
          <p:cNvSpPr txBox="1"/>
          <p:nvPr/>
        </p:nvSpPr>
        <p:spPr>
          <a:xfrm>
            <a:off x="984001" y="1726100"/>
            <a:ext cx="923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 Gbps</a:t>
            </a:r>
            <a:endParaRPr sz="1100"/>
          </a:p>
        </p:txBody>
      </p:sp>
      <p:sp>
        <p:nvSpPr>
          <p:cNvPr id="6494" name="Google Shape;6494;p73"/>
          <p:cNvSpPr txBox="1"/>
          <p:nvPr/>
        </p:nvSpPr>
        <p:spPr>
          <a:xfrm>
            <a:off x="4584578" y="2371603"/>
            <a:ext cx="11100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802.11 af,ah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95" name="Google Shape;6495;p73"/>
          <p:cNvCxnSpPr/>
          <p:nvPr/>
        </p:nvCxnSpPr>
        <p:spPr>
          <a:xfrm>
            <a:off x="5059375" y="2594193"/>
            <a:ext cx="0" cy="1353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6" name="Google Shape;6496;p73"/>
          <p:cNvCxnSpPr/>
          <p:nvPr/>
        </p:nvCxnSpPr>
        <p:spPr>
          <a:xfrm rot="10800000">
            <a:off x="2117063" y="1408608"/>
            <a:ext cx="0" cy="2423100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497" name="Google Shape;6497;p73"/>
          <p:cNvSpPr/>
          <p:nvPr/>
        </p:nvSpPr>
        <p:spPr>
          <a:xfrm>
            <a:off x="2224063" y="4680385"/>
            <a:ext cx="5739900" cy="3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Hidden: Energy Consumption/Deployment Cost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3" name="Google Shape;6503;p74"/>
          <p:cNvSpPr txBox="1">
            <a:spLocks noGrp="1"/>
          </p:cNvSpPr>
          <p:nvPr>
            <p:ph type="title"/>
          </p:nvPr>
        </p:nvSpPr>
        <p:spPr>
          <a:xfrm>
            <a:off x="590550" y="176941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Elements of a wireless network</a:t>
            </a:r>
            <a:endParaRPr/>
          </a:p>
        </p:txBody>
      </p:sp>
      <p:sp>
        <p:nvSpPr>
          <p:cNvPr id="6504" name="Google Shape;6504;p74"/>
          <p:cNvSpPr/>
          <p:nvPr/>
        </p:nvSpPr>
        <p:spPr>
          <a:xfrm>
            <a:off x="3612356" y="3283744"/>
            <a:ext cx="1614300" cy="1570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5" name="Google Shape;6505;p74"/>
          <p:cNvSpPr/>
          <p:nvPr/>
        </p:nvSpPr>
        <p:spPr>
          <a:xfrm>
            <a:off x="488156" y="967978"/>
            <a:ext cx="1689600" cy="17145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6" name="Google Shape;6506;p74"/>
          <p:cNvCxnSpPr/>
          <p:nvPr/>
        </p:nvCxnSpPr>
        <p:spPr>
          <a:xfrm>
            <a:off x="1348979" y="1835944"/>
            <a:ext cx="958500" cy="491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07" name="Google Shape;6507;p74"/>
          <p:cNvSpPr/>
          <p:nvPr/>
        </p:nvSpPr>
        <p:spPr>
          <a:xfrm>
            <a:off x="1143000" y="3025378"/>
            <a:ext cx="778800" cy="7539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8" name="Google Shape;6508;p74"/>
          <p:cNvSpPr/>
          <p:nvPr/>
        </p:nvSpPr>
        <p:spPr>
          <a:xfrm>
            <a:off x="2331244" y="3330178"/>
            <a:ext cx="1708800" cy="1539600"/>
          </a:xfrm>
          <a:prstGeom prst="ellipse">
            <a:avLst/>
          </a:prstGeom>
          <a:solidFill>
            <a:srgbClr val="9CE0FA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09" name="Google Shape;6509;p74"/>
          <p:cNvCxnSpPr/>
          <p:nvPr/>
        </p:nvCxnSpPr>
        <p:spPr>
          <a:xfrm>
            <a:off x="4020741" y="4068366"/>
            <a:ext cx="228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510" name="Google Shape;6510;p74"/>
          <p:cNvCxnSpPr/>
          <p:nvPr/>
        </p:nvCxnSpPr>
        <p:spPr>
          <a:xfrm rot="10800000">
            <a:off x="3655294" y="399573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1" name="Google Shape;6511;p74"/>
          <p:cNvCxnSpPr/>
          <p:nvPr/>
        </p:nvCxnSpPr>
        <p:spPr>
          <a:xfrm rot="10800000">
            <a:off x="3666010" y="4052888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2" name="Google Shape;6512;p74"/>
          <p:cNvCxnSpPr/>
          <p:nvPr/>
        </p:nvCxnSpPr>
        <p:spPr>
          <a:xfrm rot="10800000">
            <a:off x="3623147" y="4102894"/>
            <a:ext cx="1428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3" name="Google Shape;6513;p74"/>
          <p:cNvCxnSpPr/>
          <p:nvPr/>
        </p:nvCxnSpPr>
        <p:spPr>
          <a:xfrm rot="10800000" flipH="1">
            <a:off x="3231356" y="3108722"/>
            <a:ext cx="38100" cy="838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14" name="Google Shape;6514;p74"/>
          <p:cNvGrpSpPr/>
          <p:nvPr/>
        </p:nvGrpSpPr>
        <p:grpSpPr>
          <a:xfrm>
            <a:off x="4831556" y="3650456"/>
            <a:ext cx="248841" cy="276228"/>
            <a:chOff x="313" y="1497"/>
            <a:chExt cx="1152" cy="1014"/>
          </a:xfrm>
        </p:grpSpPr>
        <p:pic>
          <p:nvPicPr>
            <p:cNvPr id="6515" name="Google Shape;6515;p74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6" name="Google Shape;6516;p74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17" name="Google Shape;6517;p74"/>
          <p:cNvGrpSpPr/>
          <p:nvPr/>
        </p:nvGrpSpPr>
        <p:grpSpPr>
          <a:xfrm>
            <a:off x="1553766" y="3146822"/>
            <a:ext cx="297626" cy="291703"/>
            <a:chOff x="2967" y="478"/>
            <a:chExt cx="788" cy="625"/>
          </a:xfrm>
        </p:grpSpPr>
        <p:pic>
          <p:nvPicPr>
            <p:cNvPr id="6518" name="Google Shape;6518;p74" descr="access_point_stylized_small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19" name="Google Shape;6519;p74" descr="antenna_radiation_styliz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20" name="Google Shape;6520;p74"/>
          <p:cNvGrpSpPr/>
          <p:nvPr/>
        </p:nvGrpSpPr>
        <p:grpSpPr>
          <a:xfrm>
            <a:off x="4251712" y="3718443"/>
            <a:ext cx="344089" cy="433332"/>
            <a:chOff x="5955030" y="3031808"/>
            <a:chExt cx="914400" cy="1301689"/>
          </a:xfrm>
        </p:grpSpPr>
        <p:grpSp>
          <p:nvGrpSpPr>
            <p:cNvPr id="6521" name="Google Shape;6521;p74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522" name="Google Shape;6522;p74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3" name="Google Shape;6523;p74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4" name="Google Shape;6524;p74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5" name="Google Shape;6525;p74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6" name="Google Shape;6526;p74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7" name="Google Shape;6527;p74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8" name="Google Shape;6528;p74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29" name="Google Shape;6529;p74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0" name="Google Shape;6530;p74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1" name="Google Shape;6531;p74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2" name="Google Shape;6532;p74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3" name="Google Shape;6533;p74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4" name="Google Shape;6534;p74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5" name="Google Shape;6535;p74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36" name="Google Shape;6536;p74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537" name="Google Shape;6537;p74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8" name="Google Shape;6538;p74"/>
          <p:cNvGrpSpPr/>
          <p:nvPr/>
        </p:nvGrpSpPr>
        <p:grpSpPr>
          <a:xfrm>
            <a:off x="2552700" y="4015978"/>
            <a:ext cx="395255" cy="294084"/>
            <a:chOff x="2751" y="1851"/>
            <a:chExt cx="462" cy="478"/>
          </a:xfrm>
        </p:grpSpPr>
        <p:pic>
          <p:nvPicPr>
            <p:cNvPr id="6539" name="Google Shape;6539;p74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40" name="Google Shape;6540;p74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41" name="Google Shape;6541;p74"/>
          <p:cNvGrpSpPr/>
          <p:nvPr/>
        </p:nvGrpSpPr>
        <p:grpSpPr>
          <a:xfrm>
            <a:off x="3070612" y="3741063"/>
            <a:ext cx="344089" cy="433332"/>
            <a:chOff x="5955030" y="3031808"/>
            <a:chExt cx="914400" cy="1301689"/>
          </a:xfrm>
        </p:grpSpPr>
        <p:grpSp>
          <p:nvGrpSpPr>
            <p:cNvPr id="6542" name="Google Shape;6542;p74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543" name="Google Shape;6543;p74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4" name="Google Shape;6544;p74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5" name="Google Shape;6545;p74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6" name="Google Shape;6546;p74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7" name="Google Shape;6547;p74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8" name="Google Shape;6548;p74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49" name="Google Shape;6549;p74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0" name="Google Shape;6550;p74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1" name="Google Shape;6551;p74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2" name="Google Shape;6552;p74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3" name="Google Shape;6553;p74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4" name="Google Shape;6554;p74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5" name="Google Shape;6555;p74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6" name="Google Shape;6556;p74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57" name="Google Shape;6557;p74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558" name="Google Shape;6558;p74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59" name="Google Shape;6559;p74"/>
          <p:cNvGrpSpPr/>
          <p:nvPr/>
        </p:nvGrpSpPr>
        <p:grpSpPr>
          <a:xfrm>
            <a:off x="4336256" y="4343400"/>
            <a:ext cx="271485" cy="253612"/>
            <a:chOff x="313" y="1497"/>
            <a:chExt cx="1152" cy="1014"/>
          </a:xfrm>
        </p:grpSpPr>
        <p:pic>
          <p:nvPicPr>
            <p:cNvPr id="6560" name="Google Shape;6560;p74" descr="laptop_stylized_small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1" name="Google Shape;6561;p74" descr="antenna_styliz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2" name="Google Shape;6562;p74"/>
          <p:cNvGrpSpPr/>
          <p:nvPr/>
        </p:nvGrpSpPr>
        <p:grpSpPr>
          <a:xfrm>
            <a:off x="3413522" y="4358879"/>
            <a:ext cx="282192" cy="260763"/>
            <a:chOff x="313" y="1497"/>
            <a:chExt cx="1152" cy="1014"/>
          </a:xfrm>
        </p:grpSpPr>
        <p:pic>
          <p:nvPicPr>
            <p:cNvPr id="6563" name="Google Shape;6563;p74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4" name="Google Shape;6564;p74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5" name="Google Shape;6565;p74"/>
          <p:cNvGrpSpPr/>
          <p:nvPr/>
        </p:nvGrpSpPr>
        <p:grpSpPr>
          <a:xfrm>
            <a:off x="2872979" y="4374356"/>
            <a:ext cx="286958" cy="327448"/>
            <a:chOff x="313" y="1497"/>
            <a:chExt cx="1152" cy="1014"/>
          </a:xfrm>
        </p:grpSpPr>
        <p:pic>
          <p:nvPicPr>
            <p:cNvPr id="6566" name="Google Shape;6566;p74" descr="laptop_stylized_small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7" name="Google Shape;6567;p74" descr="antenna_styliz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68" name="Google Shape;6568;p74"/>
          <p:cNvGrpSpPr/>
          <p:nvPr/>
        </p:nvGrpSpPr>
        <p:grpSpPr>
          <a:xfrm>
            <a:off x="2796779" y="3505200"/>
            <a:ext cx="364219" cy="302360"/>
            <a:chOff x="2751" y="1851"/>
            <a:chExt cx="462" cy="478"/>
          </a:xfrm>
        </p:grpSpPr>
        <p:pic>
          <p:nvPicPr>
            <p:cNvPr id="6569" name="Google Shape;6569;p74" descr="iphone_stylized_small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0" name="Google Shape;6570;p74" descr="antenna_radiation_stylized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1" name="Google Shape;6571;p74"/>
          <p:cNvGrpSpPr/>
          <p:nvPr/>
        </p:nvGrpSpPr>
        <p:grpSpPr>
          <a:xfrm>
            <a:off x="4717256" y="4000500"/>
            <a:ext cx="394065" cy="294085"/>
            <a:chOff x="2751" y="1851"/>
            <a:chExt cx="462" cy="478"/>
          </a:xfrm>
        </p:grpSpPr>
        <p:pic>
          <p:nvPicPr>
            <p:cNvPr id="6572" name="Google Shape;6572;p74" descr="iphone_stylized_small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3" name="Google Shape;6573;p74" descr="antenna_radiation_styliz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4" name="Google Shape;6574;p74"/>
          <p:cNvGrpSpPr/>
          <p:nvPr/>
        </p:nvGrpSpPr>
        <p:grpSpPr>
          <a:xfrm>
            <a:off x="3740944" y="3893344"/>
            <a:ext cx="282193" cy="261954"/>
            <a:chOff x="313" y="1497"/>
            <a:chExt cx="1152" cy="1014"/>
          </a:xfrm>
        </p:grpSpPr>
        <p:pic>
          <p:nvPicPr>
            <p:cNvPr id="6575" name="Google Shape;6575;p74" descr="laptop_stylized_small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6" name="Google Shape;6576;p74" descr="antenna_styliz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77" name="Google Shape;6577;p74"/>
          <p:cNvGrpSpPr/>
          <p:nvPr/>
        </p:nvGrpSpPr>
        <p:grpSpPr>
          <a:xfrm>
            <a:off x="1432322" y="3482578"/>
            <a:ext cx="211917" cy="258365"/>
            <a:chOff x="313" y="1497"/>
            <a:chExt cx="1152" cy="1014"/>
          </a:xfrm>
        </p:grpSpPr>
        <p:pic>
          <p:nvPicPr>
            <p:cNvPr id="6578" name="Google Shape;6578;p74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9" name="Google Shape;6579;p74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0" name="Google Shape;6580;p74"/>
          <p:cNvGrpSpPr/>
          <p:nvPr/>
        </p:nvGrpSpPr>
        <p:grpSpPr>
          <a:xfrm>
            <a:off x="1212056" y="3231356"/>
            <a:ext cx="333355" cy="285729"/>
            <a:chOff x="2751" y="1851"/>
            <a:chExt cx="462" cy="478"/>
          </a:xfrm>
        </p:grpSpPr>
        <p:pic>
          <p:nvPicPr>
            <p:cNvPr id="6581" name="Google Shape;6581;p74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82" name="Google Shape;6582;p74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83" name="Google Shape;6583;p74"/>
          <p:cNvGrpSpPr/>
          <p:nvPr/>
        </p:nvGrpSpPr>
        <p:grpSpPr>
          <a:xfrm>
            <a:off x="1181085" y="1478728"/>
            <a:ext cx="344089" cy="432161"/>
            <a:chOff x="5955030" y="3031808"/>
            <a:chExt cx="914400" cy="1301689"/>
          </a:xfrm>
        </p:grpSpPr>
        <p:grpSp>
          <p:nvGrpSpPr>
            <p:cNvPr id="6584" name="Google Shape;6584;p74"/>
            <p:cNvGrpSpPr/>
            <p:nvPr/>
          </p:nvGrpSpPr>
          <p:grpSpPr>
            <a:xfrm>
              <a:off x="5959599" y="3403283"/>
              <a:ext cx="873512" cy="930215"/>
              <a:chOff x="3035" y="3288"/>
              <a:chExt cx="600" cy="672"/>
            </a:xfrm>
          </p:grpSpPr>
          <p:cxnSp>
            <p:nvCxnSpPr>
              <p:cNvPr id="6585" name="Google Shape;6585;p74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6" name="Google Shape;6586;p74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7" name="Google Shape;6587;p74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8" name="Google Shape;6588;p74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89" name="Google Shape;6589;p74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0" name="Google Shape;6590;p74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1" name="Google Shape;6591;p74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2" name="Google Shape;6592;p74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3" name="Google Shape;6593;p74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4" name="Google Shape;6594;p74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5" name="Google Shape;6595;p74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6" name="Google Shape;6596;p74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7" name="Google Shape;6597;p74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8" name="Google Shape;6598;p74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99" name="Google Shape;6599;p74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6600" name="Google Shape;6600;p74" descr="cell_tower_radiation copy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55030" y="3031808"/>
              <a:ext cx="914400" cy="736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01" name="Google Shape;6601;p74"/>
          <p:cNvGrpSpPr/>
          <p:nvPr/>
        </p:nvGrpSpPr>
        <p:grpSpPr>
          <a:xfrm>
            <a:off x="1584722" y="1577578"/>
            <a:ext cx="348829" cy="360791"/>
            <a:chOff x="313" y="1497"/>
            <a:chExt cx="1152" cy="1014"/>
          </a:xfrm>
        </p:grpSpPr>
        <p:pic>
          <p:nvPicPr>
            <p:cNvPr id="6602" name="Google Shape;6602;p74" descr="laptop_stylized_small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3" name="Google Shape;6603;p74" descr="antenna_stylized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04" name="Google Shape;6604;p74"/>
          <p:cNvGrpSpPr/>
          <p:nvPr/>
        </p:nvGrpSpPr>
        <p:grpSpPr>
          <a:xfrm>
            <a:off x="1503760" y="2176463"/>
            <a:ext cx="250031" cy="276228"/>
            <a:chOff x="313" y="1497"/>
            <a:chExt cx="1152" cy="1014"/>
          </a:xfrm>
        </p:grpSpPr>
        <p:pic>
          <p:nvPicPr>
            <p:cNvPr id="6605" name="Google Shape;6605;p74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6" name="Google Shape;6606;p74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07" name="Google Shape;6607;p74"/>
          <p:cNvGrpSpPr/>
          <p:nvPr/>
        </p:nvGrpSpPr>
        <p:grpSpPr>
          <a:xfrm>
            <a:off x="1112044" y="2240756"/>
            <a:ext cx="211917" cy="258366"/>
            <a:chOff x="313" y="1497"/>
            <a:chExt cx="1152" cy="1014"/>
          </a:xfrm>
        </p:grpSpPr>
        <p:pic>
          <p:nvPicPr>
            <p:cNvPr id="6608" name="Google Shape;6608;p74" descr="laptop_stylized_small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9" name="Google Shape;6609;p74" descr="antenna_stylized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0" name="Google Shape;6610;p74"/>
          <p:cNvGrpSpPr/>
          <p:nvPr/>
        </p:nvGrpSpPr>
        <p:grpSpPr>
          <a:xfrm>
            <a:off x="891778" y="1988344"/>
            <a:ext cx="333355" cy="286920"/>
            <a:chOff x="2751" y="1851"/>
            <a:chExt cx="462" cy="478"/>
          </a:xfrm>
        </p:grpSpPr>
        <p:pic>
          <p:nvPicPr>
            <p:cNvPr id="6611" name="Google Shape;6611;p74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2" name="Google Shape;6612;p74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3" name="Google Shape;6613;p74"/>
          <p:cNvGrpSpPr/>
          <p:nvPr/>
        </p:nvGrpSpPr>
        <p:grpSpPr>
          <a:xfrm>
            <a:off x="1173956" y="1051322"/>
            <a:ext cx="334602" cy="289344"/>
            <a:chOff x="313" y="1497"/>
            <a:chExt cx="1152" cy="1014"/>
          </a:xfrm>
        </p:grpSpPr>
        <p:pic>
          <p:nvPicPr>
            <p:cNvPr id="6614" name="Google Shape;6614;p74" descr="laptop_stylized_small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5" name="Google Shape;6615;p74" descr="antenna_stylized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16" name="Google Shape;6616;p74"/>
          <p:cNvGrpSpPr/>
          <p:nvPr/>
        </p:nvGrpSpPr>
        <p:grpSpPr>
          <a:xfrm>
            <a:off x="571500" y="1897856"/>
            <a:ext cx="334546" cy="285729"/>
            <a:chOff x="2751" y="1851"/>
            <a:chExt cx="462" cy="478"/>
          </a:xfrm>
        </p:grpSpPr>
        <p:pic>
          <p:nvPicPr>
            <p:cNvPr id="6617" name="Google Shape;6617;p74" descr="iphone_stylized_small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8" name="Google Shape;6618;p74" descr="antenna_radiation_stylized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6619" name="Google Shape;6619;p74"/>
          <p:cNvCxnSpPr/>
          <p:nvPr/>
        </p:nvCxnSpPr>
        <p:spPr>
          <a:xfrm rot="10800000">
            <a:off x="3650550" y="3078816"/>
            <a:ext cx="711900" cy="970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0" name="Google Shape;6620;p74"/>
          <p:cNvCxnSpPr/>
          <p:nvPr/>
        </p:nvCxnSpPr>
        <p:spPr>
          <a:xfrm rot="10800000" flipH="1">
            <a:off x="1647825" y="2727741"/>
            <a:ext cx="942900" cy="60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21" name="Google Shape;6621;p74"/>
          <p:cNvGrpSpPr/>
          <p:nvPr/>
        </p:nvGrpSpPr>
        <p:grpSpPr>
          <a:xfrm>
            <a:off x="2278856" y="1918097"/>
            <a:ext cx="1773034" cy="1320862"/>
            <a:chOff x="3839" y="1737"/>
            <a:chExt cx="1489" cy="1109"/>
          </a:xfrm>
        </p:grpSpPr>
        <p:sp>
          <p:nvSpPr>
            <p:cNvPr id="6622" name="Google Shape;6622;p74"/>
            <p:cNvSpPr/>
            <p:nvPr/>
          </p:nvSpPr>
          <p:spPr>
            <a:xfrm>
              <a:off x="3839" y="1737"/>
              <a:ext cx="1489" cy="1109"/>
            </a:xfrm>
            <a:custGeom>
              <a:avLst/>
              <a:gdLst/>
              <a:ahLst/>
              <a:cxnLst/>
              <a:rect l="l" t="t" r="r" b="b"/>
              <a:pathLst>
                <a:path w="2135" h="1662" extrusionOk="0">
                  <a:moveTo>
                    <a:pt x="27" y="652"/>
                  </a:moveTo>
                  <a:cubicBezTo>
                    <a:pt x="14" y="487"/>
                    <a:pt x="0" y="152"/>
                    <a:pt x="105" y="76"/>
                  </a:cubicBezTo>
                  <a:cubicBezTo>
                    <a:pt x="210" y="0"/>
                    <a:pt x="473" y="192"/>
                    <a:pt x="657" y="196"/>
                  </a:cubicBezTo>
                  <a:cubicBezTo>
                    <a:pt x="841" y="200"/>
                    <a:pt x="985" y="65"/>
                    <a:pt x="1209" y="100"/>
                  </a:cubicBezTo>
                  <a:cubicBezTo>
                    <a:pt x="1433" y="135"/>
                    <a:pt x="1867" y="232"/>
                    <a:pt x="2001" y="406"/>
                  </a:cubicBezTo>
                  <a:cubicBezTo>
                    <a:pt x="2135" y="580"/>
                    <a:pt x="2083" y="945"/>
                    <a:pt x="2013" y="1144"/>
                  </a:cubicBezTo>
                  <a:cubicBezTo>
                    <a:pt x="1943" y="1343"/>
                    <a:pt x="1781" y="1538"/>
                    <a:pt x="1581" y="1600"/>
                  </a:cubicBezTo>
                  <a:cubicBezTo>
                    <a:pt x="1381" y="1662"/>
                    <a:pt x="993" y="1571"/>
                    <a:pt x="813" y="1516"/>
                  </a:cubicBezTo>
                  <a:cubicBezTo>
                    <a:pt x="633" y="1461"/>
                    <a:pt x="606" y="1345"/>
                    <a:pt x="501" y="1270"/>
                  </a:cubicBezTo>
                  <a:cubicBezTo>
                    <a:pt x="396" y="1195"/>
                    <a:pt x="262" y="1169"/>
                    <a:pt x="183" y="1066"/>
                  </a:cubicBezTo>
                  <a:cubicBezTo>
                    <a:pt x="104" y="963"/>
                    <a:pt x="25" y="819"/>
                    <a:pt x="27" y="652"/>
                  </a:cubicBezTo>
                  <a:close/>
                </a:path>
              </a:pathLst>
            </a:custGeom>
            <a:solidFill>
              <a:srgbClr val="9AE0FF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3" name="Google Shape;6623;p74"/>
            <p:cNvSpPr txBox="1"/>
            <p:nvPr/>
          </p:nvSpPr>
          <p:spPr>
            <a:xfrm>
              <a:off x="4086" y="2030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wired network 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infrastructure</a:t>
              </a:r>
              <a:endParaRPr sz="1100"/>
            </a:p>
          </p:txBody>
        </p:sp>
      </p:grpSp>
      <p:cxnSp>
        <p:nvCxnSpPr>
          <p:cNvPr id="6624" name="Google Shape;6624;p74"/>
          <p:cNvCxnSpPr/>
          <p:nvPr/>
        </p:nvCxnSpPr>
        <p:spPr>
          <a:xfrm flipH="1">
            <a:off x="4429275" y="2826826"/>
            <a:ext cx="1085700" cy="11430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5" name="Google Shape;6625;p74"/>
          <p:cNvCxnSpPr/>
          <p:nvPr/>
        </p:nvCxnSpPr>
        <p:spPr>
          <a:xfrm flipH="1">
            <a:off x="4029074" y="2826019"/>
            <a:ext cx="1485900" cy="10860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26" name="Google Shape;6626;p74"/>
          <p:cNvCxnSpPr/>
          <p:nvPr/>
        </p:nvCxnSpPr>
        <p:spPr>
          <a:xfrm flipH="1">
            <a:off x="3289762" y="2823113"/>
            <a:ext cx="2219400" cy="1114500"/>
          </a:xfrm>
          <a:prstGeom prst="straightConnector1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627" name="Google Shape;6627;p74"/>
          <p:cNvSpPr/>
          <p:nvPr/>
        </p:nvSpPr>
        <p:spPr>
          <a:xfrm>
            <a:off x="4713684" y="1187053"/>
            <a:ext cx="4097100" cy="16323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8" name="Google Shape;6628;p74"/>
          <p:cNvSpPr/>
          <p:nvPr/>
        </p:nvSpPr>
        <p:spPr>
          <a:xfrm>
            <a:off x="4773217" y="1085850"/>
            <a:ext cx="2446800" cy="13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9" name="Google Shape;6629;p74"/>
          <p:cNvSpPr/>
          <p:nvPr/>
        </p:nvSpPr>
        <p:spPr>
          <a:xfrm>
            <a:off x="4772024" y="1002506"/>
            <a:ext cx="4048200" cy="19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400"/>
              <a:buFont typeface="Noto Sans Symbols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infrastructure mode</a:t>
            </a:r>
            <a:endParaRPr sz="1100"/>
          </a:p>
          <a:p>
            <a:pPr marL="292100" marR="0" lvl="0" indent="-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station connects mobiles into wired network</a:t>
            </a:r>
            <a:endParaRPr sz="1100"/>
          </a:p>
          <a:p>
            <a:pPr marL="292100" marR="0" lvl="0" indent="-165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handoff: mobile changes base station providing connection into wired network</a:t>
            </a:r>
            <a:endParaRPr sz="11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" name="Google Shape;6635;p75"/>
          <p:cNvSpPr txBox="1">
            <a:spLocks noGrp="1"/>
          </p:cNvSpPr>
          <p:nvPr>
            <p:ph type="title"/>
          </p:nvPr>
        </p:nvSpPr>
        <p:spPr>
          <a:xfrm>
            <a:off x="590550" y="176941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Elements of a wireless network</a:t>
            </a:r>
            <a:endParaRPr/>
          </a:p>
        </p:txBody>
      </p:sp>
      <p:sp>
        <p:nvSpPr>
          <p:cNvPr id="6636" name="Google Shape;6636;p75"/>
          <p:cNvSpPr/>
          <p:nvPr/>
        </p:nvSpPr>
        <p:spPr>
          <a:xfrm>
            <a:off x="4008834" y="1196579"/>
            <a:ext cx="3849300" cy="2470500"/>
          </a:xfrm>
          <a:prstGeom prst="rect">
            <a:avLst/>
          </a:prstGeom>
          <a:noFill/>
          <a:ln w="2857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7" name="Google Shape;6637;p75"/>
          <p:cNvSpPr/>
          <p:nvPr/>
        </p:nvSpPr>
        <p:spPr>
          <a:xfrm>
            <a:off x="4171950" y="1085850"/>
            <a:ext cx="1638300" cy="2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8" name="Google Shape;6638;p75"/>
          <p:cNvSpPr/>
          <p:nvPr/>
        </p:nvSpPr>
        <p:spPr>
          <a:xfrm>
            <a:off x="1095375" y="1078706"/>
            <a:ext cx="1317000" cy="12192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>
                  <a:alpha val="49803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333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9" name="Google Shape;6639;p75"/>
          <p:cNvSpPr/>
          <p:nvPr/>
        </p:nvSpPr>
        <p:spPr>
          <a:xfrm>
            <a:off x="4152900" y="1021556"/>
            <a:ext cx="3591000" cy="19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600"/>
              <a:buFont typeface="Noto Sans Symbols"/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 hoc mode</a:t>
            </a:r>
            <a:endParaRPr sz="1100"/>
          </a:p>
          <a:p>
            <a:pPr marL="203200" marR="0" lvl="0" indent="-196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base stations</a:t>
            </a:r>
            <a:endParaRPr sz="1100"/>
          </a:p>
          <a:p>
            <a:pPr marL="203200" marR="0" lvl="0" indent="-196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can only transmit to other nodes within link coverage</a:t>
            </a:r>
            <a:endParaRPr sz="1100"/>
          </a:p>
          <a:p>
            <a:pPr marL="203200" marR="0" lvl="0" indent="-196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nodes organize themselves into a network: route among themselves</a:t>
            </a:r>
            <a:endParaRPr sz="1100"/>
          </a:p>
        </p:txBody>
      </p:sp>
      <p:sp>
        <p:nvSpPr>
          <p:cNvPr id="6640" name="Google Shape;6640;p75"/>
          <p:cNvSpPr/>
          <p:nvPr/>
        </p:nvSpPr>
        <p:spPr>
          <a:xfrm>
            <a:off x="2055019" y="2062163"/>
            <a:ext cx="1317000" cy="12192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/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333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1" name="Google Shape;6641;p75"/>
          <p:cNvSpPr/>
          <p:nvPr/>
        </p:nvSpPr>
        <p:spPr>
          <a:xfrm>
            <a:off x="1869281" y="3343275"/>
            <a:ext cx="1317000" cy="12192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>
                  <a:alpha val="38823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333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2" name="Google Shape;6642;p75"/>
          <p:cNvSpPr/>
          <p:nvPr/>
        </p:nvSpPr>
        <p:spPr>
          <a:xfrm>
            <a:off x="1185863" y="1604963"/>
            <a:ext cx="1317000" cy="12192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>
                  <a:alpha val="49803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333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3" name="Google Shape;6643;p75"/>
          <p:cNvSpPr/>
          <p:nvPr/>
        </p:nvSpPr>
        <p:spPr>
          <a:xfrm>
            <a:off x="1653779" y="1856185"/>
            <a:ext cx="1317000" cy="1219200"/>
          </a:xfrm>
          <a:prstGeom prst="ellipse">
            <a:avLst/>
          </a:prstGeom>
          <a:gradFill>
            <a:gsLst>
              <a:gs pos="0">
                <a:srgbClr val="2E75B5"/>
              </a:gs>
              <a:gs pos="100000">
                <a:srgbClr val="DDEAF6">
                  <a:alpha val="46666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3333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4" name="Google Shape;6644;p75"/>
          <p:cNvGrpSpPr/>
          <p:nvPr/>
        </p:nvGrpSpPr>
        <p:grpSpPr>
          <a:xfrm>
            <a:off x="1575197" y="1457325"/>
            <a:ext cx="348829" cy="360792"/>
            <a:chOff x="313" y="1497"/>
            <a:chExt cx="1152" cy="1014"/>
          </a:xfrm>
        </p:grpSpPr>
        <p:pic>
          <p:nvPicPr>
            <p:cNvPr id="6645" name="Google Shape;6645;p75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6" name="Google Shape;6646;p75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7" name="Google Shape;6647;p75"/>
          <p:cNvGrpSpPr/>
          <p:nvPr/>
        </p:nvGrpSpPr>
        <p:grpSpPr>
          <a:xfrm>
            <a:off x="2307431" y="3774281"/>
            <a:ext cx="347638" cy="359601"/>
            <a:chOff x="313" y="1497"/>
            <a:chExt cx="1152" cy="1014"/>
          </a:xfrm>
        </p:grpSpPr>
        <p:pic>
          <p:nvPicPr>
            <p:cNvPr id="6648" name="Google Shape;6648;p75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9" name="Google Shape;6649;p75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0" name="Google Shape;6650;p75"/>
          <p:cNvGrpSpPr/>
          <p:nvPr/>
        </p:nvGrpSpPr>
        <p:grpSpPr>
          <a:xfrm>
            <a:off x="2520553" y="2501503"/>
            <a:ext cx="348829" cy="360791"/>
            <a:chOff x="313" y="1497"/>
            <a:chExt cx="1152" cy="1014"/>
          </a:xfrm>
        </p:grpSpPr>
        <p:pic>
          <p:nvPicPr>
            <p:cNvPr id="6651" name="Google Shape;6651;p75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2" name="Google Shape;6652;p75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3" name="Google Shape;6653;p75"/>
          <p:cNvGrpSpPr/>
          <p:nvPr/>
        </p:nvGrpSpPr>
        <p:grpSpPr>
          <a:xfrm>
            <a:off x="1651397" y="2021681"/>
            <a:ext cx="348829" cy="359601"/>
            <a:chOff x="313" y="1497"/>
            <a:chExt cx="1152" cy="1014"/>
          </a:xfrm>
        </p:grpSpPr>
        <p:pic>
          <p:nvPicPr>
            <p:cNvPr id="6654" name="Google Shape;6654;p75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5" name="Google Shape;6655;p75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6" name="Google Shape;6656;p75"/>
          <p:cNvGrpSpPr/>
          <p:nvPr/>
        </p:nvGrpSpPr>
        <p:grpSpPr>
          <a:xfrm>
            <a:off x="2131219" y="2264569"/>
            <a:ext cx="348829" cy="360792"/>
            <a:chOff x="313" y="1497"/>
            <a:chExt cx="1152" cy="1014"/>
          </a:xfrm>
        </p:grpSpPr>
        <p:pic>
          <p:nvPicPr>
            <p:cNvPr id="6657" name="Google Shape;6657;p75" descr="laptop_stylized_small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8" name="Google Shape;6658;p75" descr="antenna_stylized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4" name="Google Shape;6664;p76"/>
          <p:cNvSpPr txBox="1">
            <a:spLocks noGrp="1"/>
          </p:cNvSpPr>
          <p:nvPr>
            <p:ph type="title"/>
          </p:nvPr>
        </p:nvSpPr>
        <p:spPr>
          <a:xfrm>
            <a:off x="590550" y="176941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Wireless network taxonomy</a:t>
            </a:r>
            <a:endParaRPr/>
          </a:p>
        </p:txBody>
      </p:sp>
      <p:sp>
        <p:nvSpPr>
          <p:cNvPr id="6665" name="Google Shape;6665;p76"/>
          <p:cNvSpPr txBox="1"/>
          <p:nvPr/>
        </p:nvSpPr>
        <p:spPr>
          <a:xfrm>
            <a:off x="3283744" y="1159669"/>
            <a:ext cx="1255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single hop</a:t>
            </a:r>
            <a:endParaRPr sz="1100"/>
          </a:p>
        </p:txBody>
      </p:sp>
      <p:sp>
        <p:nvSpPr>
          <p:cNvPr id="6666" name="Google Shape;6666;p76"/>
          <p:cNvSpPr txBox="1"/>
          <p:nvPr/>
        </p:nvSpPr>
        <p:spPr>
          <a:xfrm>
            <a:off x="5629275" y="1173956"/>
            <a:ext cx="1636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multiple hops</a:t>
            </a:r>
            <a:endParaRPr sz="1100"/>
          </a:p>
        </p:txBody>
      </p:sp>
      <p:sp>
        <p:nvSpPr>
          <p:cNvPr id="6667" name="Google Shape;6667;p76"/>
          <p:cNvSpPr txBox="1"/>
          <p:nvPr/>
        </p:nvSpPr>
        <p:spPr>
          <a:xfrm>
            <a:off x="838737" y="1790700"/>
            <a:ext cx="16374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infrastructure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(e.g., APs)</a:t>
            </a:r>
            <a:endParaRPr sz="1100"/>
          </a:p>
        </p:txBody>
      </p:sp>
      <p:sp>
        <p:nvSpPr>
          <p:cNvPr id="6668" name="Google Shape;6668;p76"/>
          <p:cNvSpPr txBox="1"/>
          <p:nvPr/>
        </p:nvSpPr>
        <p:spPr>
          <a:xfrm>
            <a:off x="952472" y="3043238"/>
            <a:ext cx="14241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infrastructure</a:t>
            </a:r>
            <a:endParaRPr sz="1100"/>
          </a:p>
        </p:txBody>
      </p:sp>
      <p:sp>
        <p:nvSpPr>
          <p:cNvPr id="6669" name="Google Shape;6669;p76"/>
          <p:cNvSpPr txBox="1"/>
          <p:nvPr/>
        </p:nvSpPr>
        <p:spPr>
          <a:xfrm>
            <a:off x="2657475" y="1682354"/>
            <a:ext cx="2266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connects to  base station (WiFi, cellular) which connects to  larger Internet</a:t>
            </a:r>
            <a:endParaRPr sz="1100"/>
          </a:p>
        </p:txBody>
      </p:sp>
      <p:sp>
        <p:nvSpPr>
          <p:cNvPr id="6670" name="Google Shape;6670;p76"/>
          <p:cNvSpPr txBox="1"/>
          <p:nvPr/>
        </p:nvSpPr>
        <p:spPr>
          <a:xfrm>
            <a:off x="2638425" y="2890838"/>
            <a:ext cx="25242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base station, no connection to larger  Internet (Bluetooth, ad hoc nets)</a:t>
            </a:r>
            <a:endParaRPr sz="1100"/>
          </a:p>
        </p:txBody>
      </p:sp>
      <p:sp>
        <p:nvSpPr>
          <p:cNvPr id="6671" name="Google Shape;6671;p76"/>
          <p:cNvSpPr txBox="1"/>
          <p:nvPr/>
        </p:nvSpPr>
        <p:spPr>
          <a:xfrm>
            <a:off x="5312336" y="1685925"/>
            <a:ext cx="28698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host may have to relay through several wireless nodes to connect to larger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Internet: </a:t>
            </a:r>
            <a:r>
              <a:rPr lang="en" sz="18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mesh net</a:t>
            </a:r>
            <a:endParaRPr sz="1100"/>
          </a:p>
        </p:txBody>
      </p:sp>
      <p:sp>
        <p:nvSpPr>
          <p:cNvPr id="6672" name="Google Shape;6672;p76"/>
          <p:cNvSpPr txBox="1"/>
          <p:nvPr/>
        </p:nvSpPr>
        <p:spPr>
          <a:xfrm>
            <a:off x="5311808" y="2892028"/>
            <a:ext cx="3003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base station, no connection to larger  Internet. May have to relay to reach other  a given wireless node MANET, VANET</a:t>
            </a:r>
            <a:endParaRPr sz="18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3" name="Google Shape;6673;p76"/>
          <p:cNvSpPr/>
          <p:nvPr/>
        </p:nvSpPr>
        <p:spPr>
          <a:xfrm>
            <a:off x="781050" y="1176338"/>
            <a:ext cx="7629600" cy="2887200"/>
          </a:xfrm>
          <a:prstGeom prst="rect">
            <a:avLst/>
          </a:prstGeom>
          <a:noFill/>
          <a:ln w="19050" cap="flat" cmpd="sng">
            <a:solidFill>
              <a:srgbClr val="00009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74" name="Google Shape;6674;p76"/>
          <p:cNvCxnSpPr/>
          <p:nvPr/>
        </p:nvCxnSpPr>
        <p:spPr>
          <a:xfrm>
            <a:off x="2543175" y="1194197"/>
            <a:ext cx="0" cy="2863500"/>
          </a:xfrm>
          <a:prstGeom prst="straightConnector1">
            <a:avLst/>
          </a:pr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5" name="Google Shape;6675;p76"/>
          <p:cNvCxnSpPr/>
          <p:nvPr/>
        </p:nvCxnSpPr>
        <p:spPr>
          <a:xfrm>
            <a:off x="5187554" y="1194197"/>
            <a:ext cx="22800" cy="2882400"/>
          </a:xfrm>
          <a:prstGeom prst="straightConnector1">
            <a:avLst/>
          </a:prstGeom>
          <a:noFill/>
          <a:ln w="19050" cap="flat" cmpd="sng">
            <a:solidFill>
              <a:srgbClr val="00009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6" name="Google Shape;6676;p76"/>
          <p:cNvCxnSpPr/>
          <p:nvPr/>
        </p:nvCxnSpPr>
        <p:spPr>
          <a:xfrm>
            <a:off x="771525" y="1543645"/>
            <a:ext cx="7638900" cy="0"/>
          </a:xfrm>
          <a:prstGeom prst="straightConnector1">
            <a:avLst/>
          </a:prstGeom>
          <a:noFill/>
          <a:ln w="22225" cap="flat" cmpd="sng">
            <a:solidFill>
              <a:srgbClr val="0000A8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38"/>
          <p:cNvSpPr txBox="1">
            <a:spLocks noGrp="1"/>
          </p:cNvSpPr>
          <p:nvPr>
            <p:ph type="body" idx="1"/>
          </p:nvPr>
        </p:nvSpPr>
        <p:spPr>
          <a:xfrm>
            <a:off x="857250" y="1367193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rmAutofit/>
          </a:bodyPr>
          <a:lstStyle/>
          <a:p>
            <a:pPr marL="97631" indent="0">
              <a:lnSpc>
                <a:spcPct val="90000"/>
              </a:lnSpc>
              <a:spcBef>
                <a:spcPts val="0"/>
              </a:spcBef>
              <a:buSzPts val="2800"/>
              <a:buNone/>
            </a:pPr>
            <a:r>
              <a:rPr lang="en-US"/>
              <a:t>4G Focus Area</a:t>
            </a:r>
            <a:endParaRPr/>
          </a:p>
          <a:p>
            <a:pPr marL="97631" indent="0">
              <a:lnSpc>
                <a:spcPct val="90000"/>
              </a:lnSpc>
              <a:spcBef>
                <a:spcPts val="750"/>
              </a:spcBef>
              <a:buSzPts val="2800"/>
              <a:buNone/>
            </a:pPr>
            <a:endParaRPr/>
          </a:p>
          <a:p>
            <a:pPr marL="97631" indent="0">
              <a:lnSpc>
                <a:spcPct val="90000"/>
              </a:lnSpc>
              <a:spcBef>
                <a:spcPts val="750"/>
              </a:spcBef>
              <a:buSzPts val="2800"/>
              <a:buNone/>
            </a:pPr>
            <a:r>
              <a:rPr lang="en-US"/>
              <a:t>5G Focus Area</a:t>
            </a:r>
            <a:endParaRPr/>
          </a:p>
        </p:txBody>
      </p:sp>
      <p:sp>
        <p:nvSpPr>
          <p:cNvPr id="1371" name="Google Shape;1371;p38"/>
          <p:cNvSpPr txBox="1">
            <a:spLocks noGrp="1"/>
          </p:cNvSpPr>
          <p:nvPr>
            <p:ph type="title"/>
          </p:nvPr>
        </p:nvSpPr>
        <p:spPr>
          <a:xfrm>
            <a:off x="628650" y="338866"/>
            <a:ext cx="7886700" cy="6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l">
              <a:lnSpc>
                <a:spcPct val="90000"/>
              </a:lnSpc>
              <a:buClr>
                <a:srgbClr val="0000A3"/>
              </a:buClr>
              <a:buSzPts val="4400"/>
            </a:pPr>
            <a:r>
              <a:rPr lang="en-US"/>
              <a:t>4G/5G Network</a:t>
            </a:r>
            <a:endParaRPr/>
          </a:p>
        </p:txBody>
      </p:sp>
      <p:sp>
        <p:nvSpPr>
          <p:cNvPr id="1372" name="Google Shape;1372;p38"/>
          <p:cNvSpPr/>
          <p:nvPr/>
        </p:nvSpPr>
        <p:spPr>
          <a:xfrm>
            <a:off x="5869305" y="2107527"/>
            <a:ext cx="1794510" cy="163449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r>
              <a:rPr lang="en-US" sz="13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sz="1050"/>
          </a:p>
        </p:txBody>
      </p:sp>
      <p:sp>
        <p:nvSpPr>
          <p:cNvPr id="1373" name="Google Shape;1373;p38"/>
          <p:cNvSpPr txBox="1"/>
          <p:nvPr/>
        </p:nvSpPr>
        <p:spPr>
          <a:xfrm>
            <a:off x="6057901" y="1830528"/>
            <a:ext cx="155447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Speed/Throughput</a:t>
            </a:r>
            <a:endParaRPr sz="1050"/>
          </a:p>
        </p:txBody>
      </p:sp>
      <p:sp>
        <p:nvSpPr>
          <p:cNvPr id="1374" name="Google Shape;1374;p38"/>
          <p:cNvSpPr txBox="1"/>
          <p:nvPr/>
        </p:nvSpPr>
        <p:spPr>
          <a:xfrm>
            <a:off x="4503422" y="3800506"/>
            <a:ext cx="155447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Density</a:t>
            </a:r>
            <a:endParaRPr sz="1050"/>
          </a:p>
        </p:txBody>
      </p:sp>
      <p:sp>
        <p:nvSpPr>
          <p:cNvPr id="1375" name="Google Shape;1375;p38"/>
          <p:cNvSpPr txBox="1"/>
          <p:nvPr/>
        </p:nvSpPr>
        <p:spPr>
          <a:xfrm>
            <a:off x="7332347" y="3776307"/>
            <a:ext cx="1554479" cy="27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Latency/Delay</a:t>
            </a:r>
            <a:endParaRPr sz="1050"/>
          </a:p>
        </p:txBody>
      </p:sp>
      <p:sp>
        <p:nvSpPr>
          <p:cNvPr id="1376" name="Google Shape;1376;p38"/>
          <p:cNvSpPr/>
          <p:nvPr/>
        </p:nvSpPr>
        <p:spPr>
          <a:xfrm>
            <a:off x="5737860" y="1491615"/>
            <a:ext cx="2148840" cy="1080135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7" name="Google Shape;1377;p38"/>
          <p:cNvSpPr/>
          <p:nvPr/>
        </p:nvSpPr>
        <p:spPr>
          <a:xfrm>
            <a:off x="328613" y="1344333"/>
            <a:ext cx="600075" cy="414338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38"/>
          <p:cNvSpPr/>
          <p:nvPr/>
        </p:nvSpPr>
        <p:spPr>
          <a:xfrm>
            <a:off x="5280661" y="1342993"/>
            <a:ext cx="3071811" cy="2863691"/>
          </a:xfrm>
          <a:prstGeom prst="ellipse">
            <a:avLst/>
          </a:prstGeom>
          <a:noFill/>
          <a:ln w="12700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38"/>
          <p:cNvSpPr/>
          <p:nvPr/>
        </p:nvSpPr>
        <p:spPr>
          <a:xfrm>
            <a:off x="380048" y="2116031"/>
            <a:ext cx="600075" cy="414338"/>
          </a:xfrm>
          <a:prstGeom prst="ellipse">
            <a:avLst/>
          </a:prstGeom>
          <a:noFill/>
          <a:ln w="12700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0" name="Google Shape;1380;p38" descr="Graphical user interfac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180" y="2774170"/>
            <a:ext cx="3166874" cy="2052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1" name="Google Shape;1391;p40" descr="A picture containing char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070453"/>
            <a:ext cx="7808864" cy="326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40"/>
          <p:cNvSpPr txBox="1">
            <a:spLocks noGrp="1"/>
          </p:cNvSpPr>
          <p:nvPr>
            <p:ph type="title"/>
          </p:nvPr>
        </p:nvSpPr>
        <p:spPr>
          <a:xfrm>
            <a:off x="628650" y="338866"/>
            <a:ext cx="7886700" cy="670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rmAutofit/>
          </a:bodyPr>
          <a:lstStyle/>
          <a:p>
            <a:pPr algn="l">
              <a:lnSpc>
                <a:spcPct val="90000"/>
              </a:lnSpc>
              <a:buClr>
                <a:srgbClr val="0000A3"/>
              </a:buClr>
              <a:buSzPts val="4400"/>
            </a:pPr>
            <a:r>
              <a:rPr lang="en-US"/>
              <a:t>Why we need 5G?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78C50-AD02-761A-5714-9D1BB7D918AC}"/>
              </a:ext>
            </a:extLst>
          </p:cNvPr>
          <p:cNvSpPr txBox="1"/>
          <p:nvPr/>
        </p:nvSpPr>
        <p:spPr>
          <a:xfrm>
            <a:off x="777573" y="4394577"/>
            <a:ext cx="5910228" cy="748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4319" indent="-166688">
              <a:lnSpc>
                <a:spcPct val="90000"/>
              </a:lnSpc>
              <a:spcBef>
                <a:spcPts val="750"/>
              </a:spcBef>
              <a:buSzPts val="2000"/>
              <a:buChar char="▪"/>
            </a:pPr>
            <a:r>
              <a:rPr lang="en-US" sz="1400" dirty="0"/>
              <a:t>Andrea Goldsmith, What’s Beyond 5G</a:t>
            </a:r>
            <a:r>
              <a:rPr lang="en-US" sz="1400" u="sng" dirty="0">
                <a:solidFill>
                  <a:schemeClr val="hlink"/>
                </a:solidFill>
                <a:hlinkClick r:id="rId4"/>
              </a:rPr>
              <a:t>https://www.youtube.com/watch?v=ReGofBrbuLU</a:t>
            </a:r>
            <a:endParaRPr lang="en-US" sz="1400" dirty="0"/>
          </a:p>
          <a:p>
            <a:pPr marL="264319" indent="-166688">
              <a:lnSpc>
                <a:spcPct val="90000"/>
              </a:lnSpc>
              <a:spcBef>
                <a:spcPts val="750"/>
              </a:spcBef>
              <a:buChar char="▪"/>
            </a:pPr>
            <a:r>
              <a:rPr lang="en-US" sz="1200" u="sng" dirty="0">
                <a:solidFill>
                  <a:srgbClr val="000099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https://www.youtube.com/watch?v=GEx_d0SjvS0</a:t>
            </a:r>
            <a:endParaRPr lang="en-US" sz="1200" dirty="0">
              <a:solidFill>
                <a:srgbClr val="00009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25"/>
          <p:cNvSpPr txBox="1">
            <a:spLocks noGrp="1"/>
          </p:cNvSpPr>
          <p:nvPr>
            <p:ph type="title"/>
          </p:nvPr>
        </p:nvSpPr>
        <p:spPr>
          <a:xfrm>
            <a:off x="471488" y="254149"/>
            <a:ext cx="5915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"/>
              <a:t>A closer look at Internet structure</a:t>
            </a:r>
            <a:endParaRPr/>
          </a:p>
        </p:txBody>
      </p:sp>
      <p:grpSp>
        <p:nvGrpSpPr>
          <p:cNvPr id="723" name="Google Shape;723;p25"/>
          <p:cNvGrpSpPr/>
          <p:nvPr/>
        </p:nvGrpSpPr>
        <p:grpSpPr>
          <a:xfrm>
            <a:off x="5404013" y="1116346"/>
            <a:ext cx="3394063" cy="3694135"/>
            <a:chOff x="7268561" y="1458365"/>
            <a:chExt cx="4525417" cy="4925514"/>
          </a:xfrm>
        </p:grpSpPr>
        <p:sp>
          <p:nvSpPr>
            <p:cNvPr id="724" name="Google Shape;724;p25"/>
            <p:cNvSpPr/>
            <p:nvPr/>
          </p:nvSpPr>
          <p:spPr>
            <a:xfrm>
              <a:off x="9048399" y="3035682"/>
              <a:ext cx="1123614" cy="1336674"/>
            </a:xfrm>
            <a:custGeom>
              <a:avLst/>
              <a:gdLst/>
              <a:ahLst/>
              <a:cxnLst/>
              <a:rect l="l" t="t" r="r" b="b"/>
              <a:pathLst>
                <a:path w="1549812" h="1800235" extrusionOk="0">
                  <a:moveTo>
                    <a:pt x="343858" y="616342"/>
                  </a:moveTo>
                  <a:cubicBezTo>
                    <a:pt x="219011" y="776579"/>
                    <a:pt x="109545" y="812281"/>
                    <a:pt x="71474" y="993617"/>
                  </a:cubicBezTo>
                  <a:cubicBezTo>
                    <a:pt x="33403" y="1174953"/>
                    <a:pt x="-89757" y="1561356"/>
                    <a:pt x="115432" y="1704358"/>
                  </a:cubicBezTo>
                  <a:cubicBezTo>
                    <a:pt x="320621" y="1847360"/>
                    <a:pt x="1156371" y="1810039"/>
                    <a:pt x="1389496" y="1724347"/>
                  </a:cubicBezTo>
                  <a:cubicBezTo>
                    <a:pt x="1622621" y="1638655"/>
                    <a:pt x="1540497" y="1322590"/>
                    <a:pt x="1514186" y="1190207"/>
                  </a:cubicBezTo>
                  <a:cubicBezTo>
                    <a:pt x="1487875" y="1057824"/>
                    <a:pt x="1240336" y="1148914"/>
                    <a:pt x="1231629" y="930051"/>
                  </a:cubicBezTo>
                  <a:cubicBezTo>
                    <a:pt x="1248292" y="693847"/>
                    <a:pt x="1498710" y="656286"/>
                    <a:pt x="1509771" y="523246"/>
                  </a:cubicBezTo>
                  <a:cubicBezTo>
                    <a:pt x="1520832" y="390206"/>
                    <a:pt x="1431655" y="305130"/>
                    <a:pt x="1297997" y="131808"/>
                  </a:cubicBezTo>
                  <a:cubicBezTo>
                    <a:pt x="1189251" y="36824"/>
                    <a:pt x="979579" y="-48562"/>
                    <a:pt x="820556" y="32194"/>
                  </a:cubicBezTo>
                  <a:cubicBezTo>
                    <a:pt x="661533" y="112950"/>
                    <a:pt x="468705" y="456105"/>
                    <a:pt x="343858" y="616342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25"/>
            <p:cNvSpPr/>
            <p:nvPr/>
          </p:nvSpPr>
          <p:spPr>
            <a:xfrm>
              <a:off x="7337287" y="1795939"/>
              <a:ext cx="1736725" cy="1317705"/>
            </a:xfrm>
            <a:custGeom>
              <a:avLst/>
              <a:gdLst/>
              <a:ahLst/>
              <a:cxnLst/>
              <a:rect l="l" t="t" r="r" b="b"/>
              <a:pathLst>
                <a:path w="1036" h="675" extrusionOk="0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6" name="Google Shape;726;p25"/>
            <p:cNvGrpSpPr/>
            <p:nvPr/>
          </p:nvGrpSpPr>
          <p:grpSpPr>
            <a:xfrm>
              <a:off x="7268561" y="3259155"/>
              <a:ext cx="1339817" cy="1017624"/>
              <a:chOff x="2889" y="1631"/>
              <a:chExt cx="900" cy="810"/>
            </a:xfrm>
          </p:grpSpPr>
          <p:sp>
            <p:nvSpPr>
              <p:cNvPr id="727" name="Google Shape;727;p25"/>
              <p:cNvSpPr/>
              <p:nvPr/>
            </p:nvSpPr>
            <p:spPr>
              <a:xfrm>
                <a:off x="3046" y="1841"/>
                <a:ext cx="600" cy="600"/>
              </a:xfrm>
              <a:prstGeom prst="rect">
                <a:avLst/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8" name="Google Shape;728;p25"/>
              <p:cNvSpPr/>
              <p:nvPr/>
            </p:nvSpPr>
            <p:spPr>
              <a:xfrm>
                <a:off x="2889" y="1631"/>
                <a:ext cx="900" cy="300"/>
              </a:xfrm>
              <a:prstGeom prst="triangle">
                <a:avLst>
                  <a:gd name="adj" fmla="val 50000"/>
                </a:avLst>
              </a:prstGeom>
              <a:solidFill>
                <a:srgbClr val="9CDFF9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rgbClr val="00CC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29" name="Google Shape;729;p25"/>
            <p:cNvSpPr/>
            <p:nvPr/>
          </p:nvSpPr>
          <p:spPr>
            <a:xfrm>
              <a:off x="7775612" y="4653038"/>
              <a:ext cx="3079750" cy="1665288"/>
            </a:xfrm>
            <a:custGeom>
              <a:avLst/>
              <a:gdLst/>
              <a:ahLst/>
              <a:cxnLst/>
              <a:rect l="l" t="t" r="r" b="b"/>
              <a:pathLst>
                <a:path w="1940" h="1049" extrusionOk="0">
                  <a:moveTo>
                    <a:pt x="952" y="26"/>
                  </a:moveTo>
                  <a:cubicBezTo>
                    <a:pt x="867" y="45"/>
                    <a:pt x="832" y="118"/>
                    <a:pt x="755" y="125"/>
                  </a:cubicBezTo>
                  <a:cubicBezTo>
                    <a:pt x="678" y="132"/>
                    <a:pt x="587" y="72"/>
                    <a:pt x="488" y="68"/>
                  </a:cubicBezTo>
                  <a:cubicBezTo>
                    <a:pt x="389" y="64"/>
                    <a:pt x="237" y="48"/>
                    <a:pt x="158" y="101"/>
                  </a:cubicBezTo>
                  <a:cubicBezTo>
                    <a:pt x="79" y="154"/>
                    <a:pt x="28" y="298"/>
                    <a:pt x="14" y="389"/>
                  </a:cubicBezTo>
                  <a:cubicBezTo>
                    <a:pt x="0" y="480"/>
                    <a:pt x="25" y="595"/>
                    <a:pt x="71" y="648"/>
                  </a:cubicBezTo>
                  <a:cubicBezTo>
                    <a:pt x="117" y="701"/>
                    <a:pt x="205" y="665"/>
                    <a:pt x="288" y="706"/>
                  </a:cubicBezTo>
                  <a:cubicBezTo>
                    <a:pt x="371" y="747"/>
                    <a:pt x="450" y="842"/>
                    <a:pt x="568" y="893"/>
                  </a:cubicBezTo>
                  <a:cubicBezTo>
                    <a:pt x="686" y="944"/>
                    <a:pt x="852" y="991"/>
                    <a:pt x="996" y="1014"/>
                  </a:cubicBezTo>
                  <a:cubicBezTo>
                    <a:pt x="1140" y="1036"/>
                    <a:pt x="1309" y="1049"/>
                    <a:pt x="1433" y="1031"/>
                  </a:cubicBezTo>
                  <a:cubicBezTo>
                    <a:pt x="1557" y="1012"/>
                    <a:pt x="1657" y="960"/>
                    <a:pt x="1739" y="907"/>
                  </a:cubicBezTo>
                  <a:cubicBezTo>
                    <a:pt x="1821" y="855"/>
                    <a:pt x="1906" y="824"/>
                    <a:pt x="1923" y="714"/>
                  </a:cubicBezTo>
                  <a:cubicBezTo>
                    <a:pt x="1940" y="604"/>
                    <a:pt x="1898" y="350"/>
                    <a:pt x="1839" y="251"/>
                  </a:cubicBezTo>
                  <a:cubicBezTo>
                    <a:pt x="1780" y="151"/>
                    <a:pt x="1662" y="153"/>
                    <a:pt x="1566" y="114"/>
                  </a:cubicBezTo>
                  <a:cubicBezTo>
                    <a:pt x="1470" y="76"/>
                    <a:pt x="1365" y="30"/>
                    <a:pt x="1263" y="15"/>
                  </a:cubicBezTo>
                  <a:cubicBezTo>
                    <a:pt x="1161" y="0"/>
                    <a:pt x="1037" y="8"/>
                    <a:pt x="952" y="26"/>
                  </a:cubicBezTo>
                  <a:close/>
                </a:path>
              </a:pathLst>
            </a:cu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25"/>
            <p:cNvSpPr txBox="1"/>
            <p:nvPr/>
          </p:nvSpPr>
          <p:spPr>
            <a:xfrm>
              <a:off x="7742485" y="1458365"/>
              <a:ext cx="1339500" cy="5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mobile network</a:t>
              </a:r>
              <a:endParaRPr sz="1100"/>
            </a:p>
          </p:txBody>
        </p:sp>
        <p:sp>
          <p:nvSpPr>
            <p:cNvPr id="731" name="Google Shape;731;p25"/>
            <p:cNvSpPr txBox="1"/>
            <p:nvPr/>
          </p:nvSpPr>
          <p:spPr>
            <a:xfrm>
              <a:off x="7394046" y="4161826"/>
              <a:ext cx="1955700" cy="273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 network</a:t>
              </a:r>
              <a:endParaRPr sz="1100"/>
            </a:p>
          </p:txBody>
        </p:sp>
        <p:sp>
          <p:nvSpPr>
            <p:cNvPr id="732" name="Google Shape;732;p25"/>
            <p:cNvSpPr txBox="1"/>
            <p:nvPr/>
          </p:nvSpPr>
          <p:spPr>
            <a:xfrm>
              <a:off x="7370119" y="5749679"/>
              <a:ext cx="1195200" cy="6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enterprise</a:t>
              </a:r>
              <a:endParaRPr sz="1100"/>
            </a:p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Noto Sans Symbols"/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      network</a:t>
              </a:r>
              <a:endParaRPr sz="1100"/>
            </a:p>
          </p:txBody>
        </p:sp>
        <p:sp>
          <p:nvSpPr>
            <p:cNvPr id="733" name="Google Shape;733;p25"/>
            <p:cNvSpPr/>
            <p:nvPr/>
          </p:nvSpPr>
          <p:spPr>
            <a:xfrm>
              <a:off x="10285357" y="3149444"/>
              <a:ext cx="1274128" cy="1933312"/>
            </a:xfrm>
            <a:custGeom>
              <a:avLst/>
              <a:gdLst/>
              <a:ahLst/>
              <a:cxnLst/>
              <a:rect l="l" t="t" r="r" b="b"/>
              <a:pathLst>
                <a:path w="1447873" h="1952840" extrusionOk="0">
                  <a:moveTo>
                    <a:pt x="35803" y="439993"/>
                  </a:moveTo>
                  <a:cubicBezTo>
                    <a:pt x="-891" y="618304"/>
                    <a:pt x="-14075" y="936031"/>
                    <a:pt x="18740" y="1122579"/>
                  </a:cubicBezTo>
                  <a:cubicBezTo>
                    <a:pt x="51555" y="1309127"/>
                    <a:pt x="47344" y="1425517"/>
                    <a:pt x="232695" y="1559284"/>
                  </a:cubicBezTo>
                  <a:cubicBezTo>
                    <a:pt x="418046" y="1693051"/>
                    <a:pt x="930426" y="1882091"/>
                    <a:pt x="1130848" y="1925181"/>
                  </a:cubicBezTo>
                  <a:cubicBezTo>
                    <a:pt x="1331270" y="1968271"/>
                    <a:pt x="1391533" y="1979726"/>
                    <a:pt x="1435226" y="1817827"/>
                  </a:cubicBezTo>
                  <a:cubicBezTo>
                    <a:pt x="1478919" y="1655928"/>
                    <a:pt x="1395587" y="1244347"/>
                    <a:pt x="1393007" y="953785"/>
                  </a:cubicBezTo>
                  <a:cubicBezTo>
                    <a:pt x="1390427" y="663223"/>
                    <a:pt x="1458740" y="183063"/>
                    <a:pt x="1419747" y="74455"/>
                  </a:cubicBezTo>
                  <a:cubicBezTo>
                    <a:pt x="1380754" y="-34153"/>
                    <a:pt x="469560" y="-8212"/>
                    <a:pt x="238903" y="52711"/>
                  </a:cubicBezTo>
                  <a:cubicBezTo>
                    <a:pt x="8246" y="113634"/>
                    <a:pt x="72497" y="261682"/>
                    <a:pt x="35803" y="439993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8999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25"/>
            <p:cNvGrpSpPr/>
            <p:nvPr/>
          </p:nvGrpSpPr>
          <p:grpSpPr>
            <a:xfrm>
              <a:off x="10900660" y="3898006"/>
              <a:ext cx="687352" cy="721727"/>
              <a:chOff x="5203089" y="1751190"/>
              <a:chExt cx="858331" cy="662560"/>
            </a:xfrm>
          </p:grpSpPr>
          <p:sp>
            <p:nvSpPr>
              <p:cNvPr id="735" name="Google Shape;735;p25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25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37" name="Google Shape;737;p25"/>
              <p:cNvCxnSpPr/>
              <p:nvPr/>
            </p:nvCxnSpPr>
            <p:spPr>
              <a:xfrm rot="10800000" flipH="1">
                <a:off x="5270526" y="2029521"/>
                <a:ext cx="295200" cy="735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8" name="Google Shape;738;p25"/>
              <p:cNvCxnSpPr/>
              <p:nvPr/>
            </p:nvCxnSpPr>
            <p:spPr>
              <a:xfrm rot="10800000" flipH="1">
                <a:off x="5275406" y="2261662"/>
                <a:ext cx="290400" cy="168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39" name="Google Shape;739;p25"/>
              <p:cNvCxnSpPr/>
              <p:nvPr/>
            </p:nvCxnSpPr>
            <p:spPr>
              <a:xfrm rot="10800000" flipH="1">
                <a:off x="5275406" y="2151874"/>
                <a:ext cx="290400" cy="483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0" name="Google Shape;740;p25"/>
              <p:cNvCxnSpPr/>
              <p:nvPr/>
            </p:nvCxnSpPr>
            <p:spPr>
              <a:xfrm>
                <a:off x="5270094" y="2354086"/>
                <a:ext cx="295800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1" name="Google Shape;741;p25"/>
              <p:cNvCxnSpPr/>
              <p:nvPr/>
            </p:nvCxnSpPr>
            <p:spPr>
              <a:xfrm rot="10800000">
                <a:off x="5950242" y="1866873"/>
                <a:ext cx="0" cy="4653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2" name="Google Shape;742;p25"/>
              <p:cNvCxnSpPr/>
              <p:nvPr/>
            </p:nvCxnSpPr>
            <p:spPr>
              <a:xfrm>
                <a:off x="5628589" y="1936750"/>
                <a:ext cx="0" cy="477000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43" name="Google Shape;743;p25"/>
            <p:cNvGrpSpPr/>
            <p:nvPr/>
          </p:nvGrpSpPr>
          <p:grpSpPr>
            <a:xfrm>
              <a:off x="10834617" y="3163992"/>
              <a:ext cx="594652" cy="648447"/>
              <a:chOff x="5203089" y="1751190"/>
              <a:chExt cx="858331" cy="662560"/>
            </a:xfrm>
          </p:grpSpPr>
          <p:sp>
            <p:nvSpPr>
              <p:cNvPr id="744" name="Google Shape;744;p25"/>
              <p:cNvSpPr/>
              <p:nvPr/>
            </p:nvSpPr>
            <p:spPr>
              <a:xfrm>
                <a:off x="5536769" y="1751190"/>
                <a:ext cx="524651" cy="662124"/>
              </a:xfrm>
              <a:custGeom>
                <a:avLst/>
                <a:gdLst/>
                <a:ahLst/>
                <a:cxnLst/>
                <a:rect l="l" t="t" r="r" b="b"/>
                <a:pathLst>
                  <a:path w="524651" h="662124" extrusionOk="0">
                    <a:moveTo>
                      <a:pt x="10856" y="658506"/>
                    </a:moveTo>
                    <a:cubicBezTo>
                      <a:pt x="8443" y="463125"/>
                      <a:pt x="2413" y="278598"/>
                      <a:pt x="0" y="83217"/>
                    </a:cubicBezTo>
                    <a:lnTo>
                      <a:pt x="249661" y="0"/>
                    </a:lnTo>
                    <a:lnTo>
                      <a:pt x="521033" y="68746"/>
                    </a:lnTo>
                    <a:lnTo>
                      <a:pt x="524651" y="662124"/>
                    </a:lnTo>
                    <a:lnTo>
                      <a:pt x="10856" y="658506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25"/>
              <p:cNvSpPr/>
              <p:nvPr/>
            </p:nvSpPr>
            <p:spPr>
              <a:xfrm>
                <a:off x="5203089" y="1921244"/>
                <a:ext cx="651290" cy="492070"/>
              </a:xfrm>
              <a:custGeom>
                <a:avLst/>
                <a:gdLst/>
                <a:ahLst/>
                <a:cxnLst/>
                <a:rect l="l" t="t" r="r" b="b"/>
                <a:pathLst>
                  <a:path w="651290" h="492070" extrusionOk="0">
                    <a:moveTo>
                      <a:pt x="3618" y="492070"/>
                    </a:moveTo>
                    <a:lnTo>
                      <a:pt x="0" y="141108"/>
                    </a:lnTo>
                    <a:lnTo>
                      <a:pt x="423338" y="0"/>
                    </a:lnTo>
                    <a:lnTo>
                      <a:pt x="647672" y="57891"/>
                    </a:lnTo>
                    <a:lnTo>
                      <a:pt x="651290" y="492070"/>
                    </a:lnTo>
                    <a:lnTo>
                      <a:pt x="3618" y="492070"/>
                    </a:lnTo>
                    <a:close/>
                  </a:path>
                </a:pathLst>
              </a:custGeom>
              <a:solidFill>
                <a:srgbClr val="E0EBF1"/>
              </a:solidFill>
              <a:ln w="12700" cap="flat" cmpd="sng">
                <a:solidFill>
                  <a:srgbClr val="0000A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746" name="Google Shape;746;p25"/>
              <p:cNvCxnSpPr/>
              <p:nvPr/>
            </p:nvCxnSpPr>
            <p:spPr>
              <a:xfrm rot="10800000" flipH="1">
                <a:off x="5270526" y="2029521"/>
                <a:ext cx="295200" cy="735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7" name="Google Shape;747;p25"/>
              <p:cNvCxnSpPr/>
              <p:nvPr/>
            </p:nvCxnSpPr>
            <p:spPr>
              <a:xfrm rot="10800000" flipH="1">
                <a:off x="5275406" y="2261662"/>
                <a:ext cx="290400" cy="168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8" name="Google Shape;748;p25"/>
              <p:cNvCxnSpPr/>
              <p:nvPr/>
            </p:nvCxnSpPr>
            <p:spPr>
              <a:xfrm rot="10800000" flipH="1">
                <a:off x="5275406" y="2151874"/>
                <a:ext cx="290400" cy="483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49" name="Google Shape;749;p25"/>
              <p:cNvCxnSpPr/>
              <p:nvPr/>
            </p:nvCxnSpPr>
            <p:spPr>
              <a:xfrm>
                <a:off x="5270094" y="2354086"/>
                <a:ext cx="295800" cy="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0" name="Google Shape;750;p25"/>
              <p:cNvCxnSpPr/>
              <p:nvPr/>
            </p:nvCxnSpPr>
            <p:spPr>
              <a:xfrm rot="10800000">
                <a:off x="5950242" y="1866873"/>
                <a:ext cx="0" cy="465300"/>
              </a:xfrm>
              <a:prstGeom prst="straightConnector1">
                <a:avLst/>
              </a:prstGeom>
              <a:noFill/>
              <a:ln w="44450" cap="flat" cmpd="sng">
                <a:solidFill>
                  <a:schemeClr val="lt1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51" name="Google Shape;751;p25"/>
              <p:cNvCxnSpPr/>
              <p:nvPr/>
            </p:nvCxnSpPr>
            <p:spPr>
              <a:xfrm>
                <a:off x="5628589" y="1936750"/>
                <a:ext cx="0" cy="477000"/>
              </a:xfrm>
              <a:prstGeom prst="straightConnector1">
                <a:avLst/>
              </a:prstGeom>
              <a:noFill/>
              <a:ln w="15875" cap="flat" cmpd="sng">
                <a:solidFill>
                  <a:srgbClr val="0000A8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752" name="Google Shape;752;p25"/>
            <p:cNvSpPr/>
            <p:nvPr/>
          </p:nvSpPr>
          <p:spPr>
            <a:xfrm>
              <a:off x="9604024" y="1751946"/>
              <a:ext cx="1499440" cy="1387700"/>
            </a:xfrm>
            <a:custGeom>
              <a:avLst/>
              <a:gdLst/>
              <a:ahLst/>
              <a:cxnLst/>
              <a:rect l="l" t="t" r="r" b="b"/>
              <a:pathLst>
                <a:path w="1634267" h="1796376" extrusionOk="0">
                  <a:moveTo>
                    <a:pt x="147252" y="113266"/>
                  </a:moveTo>
                  <a:cubicBezTo>
                    <a:pt x="-139307" y="245497"/>
                    <a:pt x="69849" y="655289"/>
                    <a:pt x="131452" y="927943"/>
                  </a:cubicBezTo>
                  <a:cubicBezTo>
                    <a:pt x="193055" y="1200597"/>
                    <a:pt x="345759" y="1645108"/>
                    <a:pt x="516868" y="1749191"/>
                  </a:cubicBezTo>
                  <a:cubicBezTo>
                    <a:pt x="687977" y="1853274"/>
                    <a:pt x="1013294" y="1784070"/>
                    <a:pt x="1158108" y="1552442"/>
                  </a:cubicBezTo>
                  <a:cubicBezTo>
                    <a:pt x="1302922" y="1320814"/>
                    <a:pt x="1525272" y="1647197"/>
                    <a:pt x="1598914" y="1498556"/>
                  </a:cubicBezTo>
                  <a:cubicBezTo>
                    <a:pt x="1672556" y="1349916"/>
                    <a:pt x="1609877" y="897136"/>
                    <a:pt x="1599962" y="660599"/>
                  </a:cubicBezTo>
                  <a:cubicBezTo>
                    <a:pt x="1590047" y="424062"/>
                    <a:pt x="1578419" y="187943"/>
                    <a:pt x="1539426" y="79335"/>
                  </a:cubicBezTo>
                  <a:cubicBezTo>
                    <a:pt x="1500433" y="-29273"/>
                    <a:pt x="1202565" y="3293"/>
                    <a:pt x="970536" y="8948"/>
                  </a:cubicBezTo>
                  <a:cubicBezTo>
                    <a:pt x="738507" y="14603"/>
                    <a:pt x="433811" y="-18965"/>
                    <a:pt x="147252" y="113266"/>
                  </a:cubicBezTo>
                  <a:close/>
                </a:path>
              </a:pathLst>
            </a:custGeom>
            <a:gradFill>
              <a:gsLst>
                <a:gs pos="0">
                  <a:srgbClr val="9CDFF9"/>
                </a:gs>
                <a:gs pos="57000">
                  <a:srgbClr val="DDEAF6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25"/>
            <p:cNvSpPr txBox="1"/>
            <p:nvPr/>
          </p:nvSpPr>
          <p:spPr>
            <a:xfrm>
              <a:off x="9490412" y="1821099"/>
              <a:ext cx="17250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national or global ISP</a:t>
              </a:r>
              <a:endParaRPr sz="1100"/>
            </a:p>
          </p:txBody>
        </p:sp>
        <p:sp>
          <p:nvSpPr>
            <p:cNvPr id="754" name="Google Shape;754;p25"/>
            <p:cNvSpPr/>
            <p:nvPr/>
          </p:nvSpPr>
          <p:spPr>
            <a:xfrm>
              <a:off x="9342279" y="3647812"/>
              <a:ext cx="305700" cy="197700"/>
            </a:xfrm>
            <a:prstGeom prst="rect">
              <a:avLst/>
            </a:prstGeom>
            <a:solidFill>
              <a:srgbClr val="9CDFF9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25"/>
            <p:cNvSpPr txBox="1"/>
            <p:nvPr/>
          </p:nvSpPr>
          <p:spPr>
            <a:xfrm>
              <a:off x="8829373" y="3417823"/>
              <a:ext cx="10407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local or regional ISP</a:t>
              </a:r>
              <a:endParaRPr sz="1100"/>
            </a:p>
          </p:txBody>
        </p:sp>
        <p:sp>
          <p:nvSpPr>
            <p:cNvPr id="756" name="Google Shape;756;p25"/>
            <p:cNvSpPr txBox="1"/>
            <p:nvPr/>
          </p:nvSpPr>
          <p:spPr>
            <a:xfrm>
              <a:off x="10980978" y="4647841"/>
              <a:ext cx="813000" cy="3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datacenter </a:t>
              </a:r>
              <a:endParaRPr sz="1100"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1100"/>
            </a:p>
          </p:txBody>
        </p:sp>
        <p:sp>
          <p:nvSpPr>
            <p:cNvPr id="757" name="Google Shape;757;p25"/>
            <p:cNvSpPr txBox="1"/>
            <p:nvPr/>
          </p:nvSpPr>
          <p:spPr>
            <a:xfrm>
              <a:off x="10126229" y="4198152"/>
              <a:ext cx="843000" cy="70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content </a:t>
              </a:r>
              <a:endParaRPr sz="1100"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provider </a:t>
              </a:r>
              <a:endParaRPr sz="1100"/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network</a:t>
              </a:r>
              <a:endParaRPr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8" name="Google Shape;758;p25"/>
          <p:cNvGrpSpPr/>
          <p:nvPr/>
        </p:nvGrpSpPr>
        <p:grpSpPr>
          <a:xfrm>
            <a:off x="5671679" y="1595494"/>
            <a:ext cx="2684150" cy="2730213"/>
            <a:chOff x="7562238" y="2127325"/>
            <a:chExt cx="3578867" cy="3640284"/>
          </a:xfrm>
        </p:grpSpPr>
        <p:cxnSp>
          <p:nvCxnSpPr>
            <p:cNvPr id="759" name="Google Shape;759;p25"/>
            <p:cNvCxnSpPr/>
            <p:nvPr/>
          </p:nvCxnSpPr>
          <p:spPr>
            <a:xfrm rot="10800000">
              <a:off x="10559784" y="3580237"/>
              <a:ext cx="413100" cy="63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0" name="Google Shape;760;p25"/>
            <p:cNvCxnSpPr/>
            <p:nvPr/>
          </p:nvCxnSpPr>
          <p:spPr>
            <a:xfrm rot="10800000">
              <a:off x="10660801" y="3640759"/>
              <a:ext cx="345900" cy="738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1" name="Google Shape;761;p25"/>
            <p:cNvCxnSpPr/>
            <p:nvPr/>
          </p:nvCxnSpPr>
          <p:spPr>
            <a:xfrm rot="10800000" flipH="1">
              <a:off x="10636897" y="3633361"/>
              <a:ext cx="336000" cy="3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2" name="Google Shape;762;p25"/>
            <p:cNvCxnSpPr/>
            <p:nvPr/>
          </p:nvCxnSpPr>
          <p:spPr>
            <a:xfrm rot="10800000">
              <a:off x="10570775" y="3594944"/>
              <a:ext cx="0" cy="485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3" name="Google Shape;763;p25"/>
            <p:cNvCxnSpPr/>
            <p:nvPr/>
          </p:nvCxnSpPr>
          <p:spPr>
            <a:xfrm rot="10800000">
              <a:off x="10550663" y="4071689"/>
              <a:ext cx="508500" cy="348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4" name="Google Shape;764;p25"/>
            <p:cNvCxnSpPr/>
            <p:nvPr/>
          </p:nvCxnSpPr>
          <p:spPr>
            <a:xfrm rot="10800000">
              <a:off x="9895120" y="4087742"/>
              <a:ext cx="65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5" name="Google Shape;765;p25"/>
            <p:cNvCxnSpPr/>
            <p:nvPr/>
          </p:nvCxnSpPr>
          <p:spPr>
            <a:xfrm rot="10800000">
              <a:off x="9219541" y="4087742"/>
              <a:ext cx="65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6" name="Google Shape;766;p25"/>
            <p:cNvCxnSpPr/>
            <p:nvPr/>
          </p:nvCxnSpPr>
          <p:spPr>
            <a:xfrm flipH="1">
              <a:off x="9276792" y="3507672"/>
              <a:ext cx="382500" cy="5172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7" name="Google Shape;767;p25"/>
            <p:cNvCxnSpPr/>
            <p:nvPr/>
          </p:nvCxnSpPr>
          <p:spPr>
            <a:xfrm>
              <a:off x="9733069" y="3507672"/>
              <a:ext cx="0" cy="540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8" name="Google Shape;768;p25"/>
            <p:cNvCxnSpPr/>
            <p:nvPr/>
          </p:nvCxnSpPr>
          <p:spPr>
            <a:xfrm>
              <a:off x="10137668" y="2754692"/>
              <a:ext cx="488100" cy="839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9" name="Google Shape;769;p25"/>
            <p:cNvCxnSpPr/>
            <p:nvPr/>
          </p:nvCxnSpPr>
          <p:spPr>
            <a:xfrm flipH="1">
              <a:off x="9798751" y="2695013"/>
              <a:ext cx="380400" cy="694800"/>
            </a:xfrm>
            <a:prstGeom prst="straightConnector1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grpSp>
          <p:nvGrpSpPr>
            <p:cNvPr id="770" name="Google Shape;770;p25"/>
            <p:cNvGrpSpPr/>
            <p:nvPr/>
          </p:nvGrpSpPr>
          <p:grpSpPr>
            <a:xfrm>
              <a:off x="7562238" y="2127325"/>
              <a:ext cx="3578867" cy="3640284"/>
              <a:chOff x="7562238" y="2127325"/>
              <a:chExt cx="3578867" cy="3640284"/>
            </a:xfrm>
          </p:grpSpPr>
          <p:grpSp>
            <p:nvGrpSpPr>
              <p:cNvPr id="771" name="Google Shape;771;p25"/>
              <p:cNvGrpSpPr/>
              <p:nvPr/>
            </p:nvGrpSpPr>
            <p:grpSpPr>
              <a:xfrm>
                <a:off x="7857253" y="2127325"/>
                <a:ext cx="3283852" cy="3640284"/>
                <a:chOff x="7881336" y="2104198"/>
                <a:chExt cx="3283852" cy="3640284"/>
              </a:xfrm>
            </p:grpSpPr>
            <p:cxnSp>
              <p:nvCxnSpPr>
                <p:cNvPr id="772" name="Google Shape;772;p25"/>
                <p:cNvCxnSpPr/>
                <p:nvPr/>
              </p:nvCxnSpPr>
              <p:spPr>
                <a:xfrm rot="5400000" flipH="1">
                  <a:off x="9813653" y="5228573"/>
                  <a:ext cx="388200" cy="7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3" name="Google Shape;773;p25"/>
                <p:cNvCxnSpPr/>
                <p:nvPr/>
              </p:nvCxnSpPr>
              <p:spPr>
                <a:xfrm rot="10800000">
                  <a:off x="10234009" y="5382159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4" name="Google Shape;774;p25"/>
                <p:cNvCxnSpPr/>
                <p:nvPr/>
              </p:nvCxnSpPr>
              <p:spPr>
                <a:xfrm>
                  <a:off x="9457042" y="4815390"/>
                  <a:ext cx="524400" cy="26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5" name="Google Shape;775;p25"/>
                <p:cNvCxnSpPr/>
                <p:nvPr/>
              </p:nvCxnSpPr>
              <p:spPr>
                <a:xfrm rot="10800000" flipH="1">
                  <a:off x="8874149" y="4815356"/>
                  <a:ext cx="569400" cy="2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6" name="Google Shape;776;p25"/>
                <p:cNvCxnSpPr/>
                <p:nvPr/>
              </p:nvCxnSpPr>
              <p:spPr>
                <a:xfrm>
                  <a:off x="8845827" y="5085749"/>
                  <a:ext cx="103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7" name="Google Shape;777;p25"/>
                <p:cNvCxnSpPr/>
                <p:nvPr/>
              </p:nvCxnSpPr>
              <p:spPr>
                <a:xfrm>
                  <a:off x="8234290" y="5094207"/>
                  <a:ext cx="226800" cy="12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8" name="Google Shape;778;p25"/>
                <p:cNvCxnSpPr/>
                <p:nvPr/>
              </p:nvCxnSpPr>
              <p:spPr>
                <a:xfrm rot="10800000" flipH="1">
                  <a:off x="7972450" y="5267443"/>
                  <a:ext cx="412800" cy="12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9" name="Google Shape;779;p25"/>
                <p:cNvCxnSpPr/>
                <p:nvPr/>
              </p:nvCxnSpPr>
              <p:spPr>
                <a:xfrm flipH="1">
                  <a:off x="8397880" y="5259125"/>
                  <a:ext cx="68100" cy="29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0" name="Google Shape;780;p25"/>
                <p:cNvCxnSpPr/>
                <p:nvPr/>
              </p:nvCxnSpPr>
              <p:spPr>
                <a:xfrm rot="10800000">
                  <a:off x="8512688" y="5284680"/>
                  <a:ext cx="280500" cy="27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1" name="Google Shape;781;p25"/>
                <p:cNvCxnSpPr/>
                <p:nvPr/>
              </p:nvCxnSpPr>
              <p:spPr>
                <a:xfrm>
                  <a:off x="8512814" y="5234921"/>
                  <a:ext cx="914100" cy="468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2" name="Google Shape;782;p25"/>
                <p:cNvCxnSpPr/>
                <p:nvPr/>
              </p:nvCxnSpPr>
              <p:spPr>
                <a:xfrm>
                  <a:off x="8271861" y="3806843"/>
                  <a:ext cx="0" cy="131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3" name="Google Shape;783;p25"/>
                <p:cNvCxnSpPr/>
                <p:nvPr/>
              </p:nvCxnSpPr>
              <p:spPr>
                <a:xfrm rot="10800000" flipH="1">
                  <a:off x="7881336" y="4017855"/>
                  <a:ext cx="168300" cy="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4" name="Google Shape;784;p25"/>
                <p:cNvCxnSpPr/>
                <p:nvPr/>
              </p:nvCxnSpPr>
              <p:spPr>
                <a:xfrm rot="5400000" flipH="1">
                  <a:off x="9909566" y="5560282"/>
                  <a:ext cx="366900" cy="1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5" name="Google Shape;785;p25"/>
                <p:cNvCxnSpPr/>
                <p:nvPr/>
              </p:nvCxnSpPr>
              <p:spPr>
                <a:xfrm rot="10800000" flipH="1">
                  <a:off x="8483508" y="5013306"/>
                  <a:ext cx="404100" cy="20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6" name="Google Shape;786;p25"/>
                <p:cNvCxnSpPr/>
                <p:nvPr/>
              </p:nvCxnSpPr>
              <p:spPr>
                <a:xfrm flipH="1">
                  <a:off x="10124785" y="2146305"/>
                  <a:ext cx="761400" cy="577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7" name="Google Shape;787;p25"/>
                <p:cNvCxnSpPr/>
                <p:nvPr/>
              </p:nvCxnSpPr>
              <p:spPr>
                <a:xfrm flipH="1">
                  <a:off x="10124788" y="2245186"/>
                  <a:ext cx="3900" cy="518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8" name="Google Shape;788;p25"/>
                <p:cNvCxnSpPr/>
                <p:nvPr/>
              </p:nvCxnSpPr>
              <p:spPr>
                <a:xfrm flipH="1">
                  <a:off x="10696178" y="2177379"/>
                  <a:ext cx="149400" cy="518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89" name="Google Shape;789;p25"/>
                <p:cNvCxnSpPr/>
                <p:nvPr/>
              </p:nvCxnSpPr>
              <p:spPr>
                <a:xfrm flipH="1">
                  <a:off x="10166332" y="2695840"/>
                  <a:ext cx="574200" cy="279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0" name="Google Shape;790;p25"/>
                <p:cNvCxnSpPr/>
                <p:nvPr/>
              </p:nvCxnSpPr>
              <p:spPr>
                <a:xfrm flipH="1">
                  <a:off x="10093514" y="2146305"/>
                  <a:ext cx="788700" cy="99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1" name="Google Shape;791;p25"/>
                <p:cNvCxnSpPr/>
                <p:nvPr/>
              </p:nvCxnSpPr>
              <p:spPr>
                <a:xfrm flipH="1">
                  <a:off x="10886188" y="2104198"/>
                  <a:ext cx="279000" cy="42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2" name="Google Shape;792;p25"/>
                <p:cNvCxnSpPr/>
                <p:nvPr/>
              </p:nvCxnSpPr>
              <p:spPr>
                <a:xfrm rot="10800000">
                  <a:off x="10706218" y="2695847"/>
                  <a:ext cx="353400" cy="678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3" name="Google Shape;793;p25"/>
                <p:cNvCxnSpPr/>
                <p:nvPr/>
              </p:nvCxnSpPr>
              <p:spPr>
                <a:xfrm flipH="1">
                  <a:off x="8793425" y="2245186"/>
                  <a:ext cx="1300200" cy="6066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794" name="Google Shape;794;p25"/>
                <p:cNvCxnSpPr/>
                <p:nvPr/>
              </p:nvCxnSpPr>
              <p:spPr>
                <a:xfrm rot="10800000" flipH="1">
                  <a:off x="9402788" y="4090255"/>
                  <a:ext cx="429300" cy="705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5" name="Google Shape;795;p25"/>
                <p:cNvCxnSpPr/>
                <p:nvPr/>
              </p:nvCxnSpPr>
              <p:spPr>
                <a:xfrm rot="10800000" flipH="1">
                  <a:off x="8268637" y="4024204"/>
                  <a:ext cx="969000" cy="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pic>
            <p:nvPicPr>
              <p:cNvPr id="796" name="Google Shape;796;p25" descr="antenna_radiation_styliz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562238" y="3813930"/>
                <a:ext cx="506412" cy="10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7" name="Google Shape;797;p25" descr="antenna_radiation_styliz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9242073" y="5480938"/>
                <a:ext cx="452014" cy="951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8" name="Google Shape;798;p25" descr="cell_tower_radiation copy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9" name="Google Shape;799;p25"/>
              <p:cNvSpPr/>
              <p:nvPr/>
            </p:nvSpPr>
            <p:spPr>
              <a:xfrm>
                <a:off x="8174541" y="2292995"/>
                <a:ext cx="52500" cy="495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00" name="Google Shape;800;p25"/>
          <p:cNvGrpSpPr/>
          <p:nvPr/>
        </p:nvGrpSpPr>
        <p:grpSpPr>
          <a:xfrm>
            <a:off x="5710412" y="1580958"/>
            <a:ext cx="2655939" cy="2800314"/>
            <a:chOff x="7619038" y="2102841"/>
            <a:chExt cx="3541253" cy="3733753"/>
          </a:xfrm>
        </p:grpSpPr>
        <p:cxnSp>
          <p:nvCxnSpPr>
            <p:cNvPr id="801" name="Google Shape;801;p25"/>
            <p:cNvCxnSpPr/>
            <p:nvPr/>
          </p:nvCxnSpPr>
          <p:spPr>
            <a:xfrm>
              <a:off x="8213016" y="2695257"/>
              <a:ext cx="228000" cy="174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02" name="Google Shape;802;p25"/>
            <p:cNvGrpSpPr/>
            <p:nvPr/>
          </p:nvGrpSpPr>
          <p:grpSpPr>
            <a:xfrm>
              <a:off x="7986701" y="2304274"/>
              <a:ext cx="436756" cy="420234"/>
              <a:chOff x="3035" y="3288"/>
              <a:chExt cx="600" cy="672"/>
            </a:xfrm>
          </p:grpSpPr>
          <p:cxnSp>
            <p:nvCxnSpPr>
              <p:cNvPr id="803" name="Google Shape;803;p25"/>
              <p:cNvCxnSpPr/>
              <p:nvPr/>
            </p:nvCxnSpPr>
            <p:spPr>
              <a:xfrm flipH="1">
                <a:off x="30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4" name="Google Shape;804;p25"/>
              <p:cNvCxnSpPr/>
              <p:nvPr/>
            </p:nvCxnSpPr>
            <p:spPr>
              <a:xfrm>
                <a:off x="3335" y="3288"/>
                <a:ext cx="30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5" name="Google Shape;805;p25"/>
              <p:cNvCxnSpPr/>
              <p:nvPr/>
            </p:nvCxnSpPr>
            <p:spPr>
              <a:xfrm>
                <a:off x="313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6" name="Google Shape;806;p25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7" name="Google Shape;807;p25"/>
              <p:cNvCxnSpPr/>
              <p:nvPr/>
            </p:nvCxnSpPr>
            <p:spPr>
              <a:xfrm>
                <a:off x="3335" y="3303"/>
                <a:ext cx="0" cy="6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8" name="Google Shape;808;p25"/>
              <p:cNvCxnSpPr/>
              <p:nvPr/>
            </p:nvCxnSpPr>
            <p:spPr>
              <a:xfrm>
                <a:off x="3130" y="3960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9" name="Google Shape;809;p25"/>
              <p:cNvCxnSpPr/>
              <p:nvPr/>
            </p:nvCxnSpPr>
            <p:spPr>
              <a:xfrm rot="10800000">
                <a:off x="3240" y="395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0" name="Google Shape;810;p25"/>
              <p:cNvCxnSpPr/>
              <p:nvPr/>
            </p:nvCxnSpPr>
            <p:spPr>
              <a:xfrm>
                <a:off x="3217" y="366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1" name="Google Shape;811;p25"/>
              <p:cNvCxnSpPr/>
              <p:nvPr/>
            </p:nvCxnSpPr>
            <p:spPr>
              <a:xfrm>
                <a:off x="3335" y="3723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2" name="Google Shape;812;p25"/>
              <p:cNvCxnSpPr/>
              <p:nvPr/>
            </p:nvCxnSpPr>
            <p:spPr>
              <a:xfrm>
                <a:off x="3178" y="3766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3" name="Google Shape;813;p25"/>
              <p:cNvCxnSpPr/>
              <p:nvPr/>
            </p:nvCxnSpPr>
            <p:spPr>
              <a:xfrm>
                <a:off x="3335" y="3847"/>
                <a:ext cx="3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4" name="Google Shape;814;p25"/>
              <p:cNvCxnSpPr/>
              <p:nvPr/>
            </p:nvCxnSpPr>
            <p:spPr>
              <a:xfrm>
                <a:off x="3335" y="3594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5" name="Google Shape;815;p25"/>
              <p:cNvCxnSpPr/>
              <p:nvPr/>
            </p:nvCxnSpPr>
            <p:spPr>
              <a:xfrm>
                <a:off x="3335" y="3449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6" name="Google Shape;816;p25"/>
              <p:cNvCxnSpPr/>
              <p:nvPr/>
            </p:nvCxnSpPr>
            <p:spPr>
              <a:xfrm>
                <a:off x="3247" y="3558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7" name="Google Shape;817;p25"/>
              <p:cNvCxnSpPr/>
              <p:nvPr/>
            </p:nvCxnSpPr>
            <p:spPr>
              <a:xfrm>
                <a:off x="3289" y="3422"/>
                <a:ext cx="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pic>
          <p:nvPicPr>
            <p:cNvPr id="818" name="Google Shape;818;p25" descr="access_point_stylized_sma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619038" y="3856797"/>
              <a:ext cx="370169" cy="3067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9" name="Google Shape;819;p25" descr="access_point_stylized_sma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9295766" y="5519130"/>
              <a:ext cx="380935" cy="31746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20" name="Google Shape;820;p25"/>
            <p:cNvGrpSpPr/>
            <p:nvPr/>
          </p:nvGrpSpPr>
          <p:grpSpPr>
            <a:xfrm>
              <a:off x="9788695" y="4984813"/>
              <a:ext cx="396005" cy="217643"/>
              <a:chOff x="7493876" y="2774731"/>
              <a:chExt cx="1490420" cy="890885"/>
            </a:xfrm>
          </p:grpSpPr>
          <p:sp>
            <p:nvSpPr>
              <p:cNvPr id="821" name="Google Shape;821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822" name="Google Shape;822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823" name="Google Shape;823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824" name="Google Shape;824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5" name="Google Shape;825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6" name="Google Shape;826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7" name="Google Shape;827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28" name="Google Shape;828;p25"/>
            <p:cNvGrpSpPr/>
            <p:nvPr/>
          </p:nvGrpSpPr>
          <p:grpSpPr>
            <a:xfrm>
              <a:off x="9854395" y="5333833"/>
              <a:ext cx="309609" cy="190754"/>
              <a:chOff x="3668110" y="2448910"/>
              <a:chExt cx="3794234" cy="2165199"/>
            </a:xfrm>
          </p:grpSpPr>
          <p:sp>
            <p:nvSpPr>
              <p:cNvPr id="829" name="Google Shape;829;p25"/>
              <p:cNvSpPr/>
              <p:nvPr/>
            </p:nvSpPr>
            <p:spPr>
              <a:xfrm>
                <a:off x="3668110" y="3741409"/>
                <a:ext cx="3780600" cy="872700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31" name="Google Shape;831;p25"/>
              <p:cNvGrpSpPr/>
              <p:nvPr/>
            </p:nvGrpSpPr>
            <p:grpSpPr>
              <a:xfrm>
                <a:off x="3941664" y="2603245"/>
                <a:ext cx="3206977" cy="1060959"/>
                <a:chOff x="7939341" y="3037317"/>
                <a:chExt cx="899018" cy="352209"/>
              </a:xfrm>
            </p:grpSpPr>
            <p:sp>
              <p:nvSpPr>
                <p:cNvPr id="832" name="Google Shape;832;p25"/>
                <p:cNvSpPr/>
                <p:nvPr/>
              </p:nvSpPr>
              <p:spPr>
                <a:xfrm>
                  <a:off x="7964170" y="30373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3" name="Google Shape;833;p25"/>
                <p:cNvSpPr/>
                <p:nvPr/>
              </p:nvSpPr>
              <p:spPr>
                <a:xfrm>
                  <a:off x="8519948" y="32067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4" name="Google Shape;834;p25"/>
                <p:cNvSpPr/>
                <p:nvPr/>
              </p:nvSpPr>
              <p:spPr>
                <a:xfrm>
                  <a:off x="7939341" y="32067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5" name="Google Shape;835;p25"/>
                <p:cNvSpPr/>
                <p:nvPr/>
              </p:nvSpPr>
              <p:spPr>
                <a:xfrm>
                  <a:off x="8047413" y="31234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36" name="Google Shape;836;p25"/>
            <p:cNvGrpSpPr/>
            <p:nvPr/>
          </p:nvGrpSpPr>
          <p:grpSpPr>
            <a:xfrm>
              <a:off x="8681756" y="4962250"/>
              <a:ext cx="396005" cy="217643"/>
              <a:chOff x="7493876" y="2774731"/>
              <a:chExt cx="1490420" cy="890885"/>
            </a:xfrm>
          </p:grpSpPr>
          <p:sp>
            <p:nvSpPr>
              <p:cNvPr id="837" name="Google Shape;837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838" name="Google Shape;838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839" name="Google Shape;839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840" name="Google Shape;840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1" name="Google Shape;841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2" name="Google Shape;842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3" name="Google Shape;843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44" name="Google Shape;844;p25"/>
            <p:cNvGrpSpPr/>
            <p:nvPr/>
          </p:nvGrpSpPr>
          <p:grpSpPr>
            <a:xfrm>
              <a:off x="8316550" y="5189229"/>
              <a:ext cx="309609" cy="190754"/>
              <a:chOff x="3668110" y="2448910"/>
              <a:chExt cx="3794234" cy="2165199"/>
            </a:xfrm>
          </p:grpSpPr>
          <p:sp>
            <p:nvSpPr>
              <p:cNvPr id="845" name="Google Shape;845;p25"/>
              <p:cNvSpPr/>
              <p:nvPr/>
            </p:nvSpPr>
            <p:spPr>
              <a:xfrm>
                <a:off x="3668110" y="3741409"/>
                <a:ext cx="3780600" cy="872700"/>
              </a:xfrm>
              <a:prstGeom prst="rect">
                <a:avLst/>
              </a:pr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rgbClr val="31538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25"/>
              <p:cNvSpPr/>
              <p:nvPr/>
            </p:nvSpPr>
            <p:spPr>
              <a:xfrm>
                <a:off x="3678620" y="2448910"/>
                <a:ext cx="3783724" cy="1324303"/>
              </a:xfrm>
              <a:custGeom>
                <a:avLst/>
                <a:gdLst/>
                <a:ahLst/>
                <a:cxnLst/>
                <a:rect l="l" t="t" r="r" b="b"/>
                <a:pathLst>
                  <a:path w="3783724" h="1324303" extrusionOk="0">
                    <a:moveTo>
                      <a:pt x="0" y="1313793"/>
                    </a:moveTo>
                    <a:lnTo>
                      <a:pt x="0" y="1313793"/>
                    </a:lnTo>
                    <a:lnTo>
                      <a:pt x="252248" y="0"/>
                    </a:lnTo>
                    <a:lnTo>
                      <a:pt x="3415862" y="21020"/>
                    </a:lnTo>
                    <a:lnTo>
                      <a:pt x="3783724" y="1324303"/>
                    </a:lnTo>
                    <a:lnTo>
                      <a:pt x="0" y="1313793"/>
                    </a:lnTo>
                    <a:close/>
                  </a:path>
                </a:pathLst>
              </a:cu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847" name="Google Shape;847;p25"/>
              <p:cNvGrpSpPr/>
              <p:nvPr/>
            </p:nvGrpSpPr>
            <p:grpSpPr>
              <a:xfrm>
                <a:off x="3941664" y="2603245"/>
                <a:ext cx="3206977" cy="1060959"/>
                <a:chOff x="7939341" y="3037317"/>
                <a:chExt cx="899018" cy="352209"/>
              </a:xfrm>
            </p:grpSpPr>
            <p:sp>
              <p:nvSpPr>
                <p:cNvPr id="848" name="Google Shape;848;p25"/>
                <p:cNvSpPr/>
                <p:nvPr/>
              </p:nvSpPr>
              <p:spPr>
                <a:xfrm>
                  <a:off x="7964170" y="30373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9" name="Google Shape;849;p25"/>
                <p:cNvSpPr/>
                <p:nvPr/>
              </p:nvSpPr>
              <p:spPr>
                <a:xfrm>
                  <a:off x="8519948" y="32067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0" name="Google Shape;850;p25"/>
                <p:cNvSpPr/>
                <p:nvPr/>
              </p:nvSpPr>
              <p:spPr>
                <a:xfrm>
                  <a:off x="7939341" y="32067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1" name="Google Shape;851;p25"/>
                <p:cNvSpPr/>
                <p:nvPr/>
              </p:nvSpPr>
              <p:spPr>
                <a:xfrm>
                  <a:off x="8047413" y="31234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52" name="Google Shape;852;p25"/>
            <p:cNvGrpSpPr/>
            <p:nvPr/>
          </p:nvGrpSpPr>
          <p:grpSpPr>
            <a:xfrm>
              <a:off x="8445313" y="2807218"/>
              <a:ext cx="355763" cy="167576"/>
              <a:chOff x="7493876" y="2774731"/>
              <a:chExt cx="1490420" cy="890885"/>
            </a:xfrm>
          </p:grpSpPr>
          <p:sp>
            <p:nvSpPr>
              <p:cNvPr id="853" name="Google Shape;853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854" name="Google Shape;854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855" name="Google Shape;855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856" name="Google Shape;856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7" name="Google Shape;857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8" name="Google Shape;858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9" name="Google Shape;859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60" name="Google Shape;860;p25"/>
            <p:cNvGrpSpPr/>
            <p:nvPr/>
          </p:nvGrpSpPr>
          <p:grpSpPr>
            <a:xfrm>
              <a:off x="8054938" y="3961003"/>
              <a:ext cx="356956" cy="174970"/>
              <a:chOff x="7493876" y="2774731"/>
              <a:chExt cx="1490420" cy="890885"/>
            </a:xfrm>
          </p:grpSpPr>
          <p:sp>
            <p:nvSpPr>
              <p:cNvPr id="861" name="Google Shape;861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862" name="Google Shape;862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863" name="Google Shape;863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864" name="Google Shape;864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5" name="Google Shape;865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6" name="Google Shape;866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7" name="Google Shape;867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68" name="Google Shape;868;p25"/>
            <p:cNvGrpSpPr/>
            <p:nvPr/>
          </p:nvGrpSpPr>
          <p:grpSpPr>
            <a:xfrm>
              <a:off x="10889387" y="3596308"/>
              <a:ext cx="171994" cy="96661"/>
              <a:chOff x="7493876" y="2774731"/>
              <a:chExt cx="1490420" cy="890885"/>
            </a:xfrm>
          </p:grpSpPr>
          <p:sp>
            <p:nvSpPr>
              <p:cNvPr id="869" name="Google Shape;869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870" name="Google Shape;870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871" name="Google Shape;871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872" name="Google Shape;872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3" name="Google Shape;873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4" name="Google Shape;874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5" name="Google Shape;875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76" name="Google Shape;876;p25"/>
            <p:cNvGrpSpPr/>
            <p:nvPr/>
          </p:nvGrpSpPr>
          <p:grpSpPr>
            <a:xfrm>
              <a:off x="10416095" y="3491016"/>
              <a:ext cx="355763" cy="197509"/>
              <a:chOff x="7493876" y="2774731"/>
              <a:chExt cx="1490420" cy="890885"/>
            </a:xfrm>
          </p:grpSpPr>
          <p:sp>
            <p:nvSpPr>
              <p:cNvPr id="877" name="Google Shape;877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878" name="Google Shape;878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879" name="Google Shape;879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880" name="Google Shape;880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1" name="Google Shape;881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2" name="Google Shape;882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3" name="Google Shape;883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84" name="Google Shape;884;p25"/>
            <p:cNvGrpSpPr/>
            <p:nvPr/>
          </p:nvGrpSpPr>
          <p:grpSpPr>
            <a:xfrm>
              <a:off x="9954211" y="2197170"/>
              <a:ext cx="355763" cy="197509"/>
              <a:chOff x="7493876" y="2774731"/>
              <a:chExt cx="1490420" cy="890885"/>
            </a:xfrm>
          </p:grpSpPr>
          <p:sp>
            <p:nvSpPr>
              <p:cNvPr id="885" name="Google Shape;885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886" name="Google Shape;886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887" name="Google Shape;887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888" name="Google Shape;888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9" name="Google Shape;889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0" name="Google Shape;890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1" name="Google Shape;891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2" name="Google Shape;892;p25"/>
            <p:cNvGrpSpPr/>
            <p:nvPr/>
          </p:nvGrpSpPr>
          <p:grpSpPr>
            <a:xfrm>
              <a:off x="10532701" y="2608245"/>
              <a:ext cx="355763" cy="197509"/>
              <a:chOff x="7493876" y="2774731"/>
              <a:chExt cx="1490420" cy="890885"/>
            </a:xfrm>
          </p:grpSpPr>
          <p:sp>
            <p:nvSpPr>
              <p:cNvPr id="893" name="Google Shape;893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894" name="Google Shape;894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895" name="Google Shape;895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896" name="Google Shape;896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7" name="Google Shape;897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8" name="Google Shape;898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99" name="Google Shape;899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00" name="Google Shape;900;p25"/>
            <p:cNvGrpSpPr/>
            <p:nvPr/>
          </p:nvGrpSpPr>
          <p:grpSpPr>
            <a:xfrm>
              <a:off x="10649312" y="2102841"/>
              <a:ext cx="355763" cy="197509"/>
              <a:chOff x="7493876" y="2774731"/>
              <a:chExt cx="1490420" cy="890885"/>
            </a:xfrm>
          </p:grpSpPr>
          <p:sp>
            <p:nvSpPr>
              <p:cNvPr id="901" name="Google Shape;901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902" name="Google Shape;902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903" name="Google Shape;903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904" name="Google Shape;904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5" name="Google Shape;905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6" name="Google Shape;906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07" name="Google Shape;907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08" name="Google Shape;908;p25"/>
            <p:cNvGrpSpPr/>
            <p:nvPr/>
          </p:nvGrpSpPr>
          <p:grpSpPr>
            <a:xfrm>
              <a:off x="9103970" y="3951495"/>
              <a:ext cx="369326" cy="239292"/>
              <a:chOff x="7493876" y="2774731"/>
              <a:chExt cx="1490420" cy="890885"/>
            </a:xfrm>
          </p:grpSpPr>
          <p:sp>
            <p:nvSpPr>
              <p:cNvPr id="909" name="Google Shape;909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910" name="Google Shape;910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911" name="Google Shape;911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912" name="Google Shape;912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3" name="Google Shape;913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4" name="Google Shape;914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15" name="Google Shape;915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16" name="Google Shape;916;p25"/>
            <p:cNvGrpSpPr/>
            <p:nvPr/>
          </p:nvGrpSpPr>
          <p:grpSpPr>
            <a:xfrm>
              <a:off x="9985612" y="2656443"/>
              <a:ext cx="355763" cy="197509"/>
              <a:chOff x="7493876" y="2774731"/>
              <a:chExt cx="1490420" cy="890885"/>
            </a:xfrm>
          </p:grpSpPr>
          <p:sp>
            <p:nvSpPr>
              <p:cNvPr id="917" name="Google Shape;917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918" name="Google Shape;918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919" name="Google Shape;919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920" name="Google Shape;920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1" name="Google Shape;921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2" name="Google Shape;922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3" name="Google Shape;923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24" name="Google Shape;924;p25"/>
            <p:cNvGrpSpPr/>
            <p:nvPr/>
          </p:nvGrpSpPr>
          <p:grpSpPr>
            <a:xfrm>
              <a:off x="9502320" y="3388904"/>
              <a:ext cx="369326" cy="239292"/>
              <a:chOff x="7493876" y="2774731"/>
              <a:chExt cx="1490420" cy="890885"/>
            </a:xfrm>
          </p:grpSpPr>
          <p:sp>
            <p:nvSpPr>
              <p:cNvPr id="925" name="Google Shape;925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926" name="Google Shape;926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927" name="Google Shape;927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928" name="Google Shape;928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29" name="Google Shape;929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0" name="Google Shape;930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1" name="Google Shape;931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2" name="Google Shape;932;p25"/>
            <p:cNvGrpSpPr/>
            <p:nvPr/>
          </p:nvGrpSpPr>
          <p:grpSpPr>
            <a:xfrm>
              <a:off x="9606736" y="3994635"/>
              <a:ext cx="369326" cy="239292"/>
              <a:chOff x="7493876" y="2774731"/>
              <a:chExt cx="1490420" cy="890885"/>
            </a:xfrm>
          </p:grpSpPr>
          <p:sp>
            <p:nvSpPr>
              <p:cNvPr id="933" name="Google Shape;933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934" name="Google Shape;934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935" name="Google Shape;935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936" name="Google Shape;936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7" name="Google Shape;937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8" name="Google Shape;938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9" name="Google Shape;939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40" name="Google Shape;940;p25"/>
            <p:cNvGrpSpPr/>
            <p:nvPr/>
          </p:nvGrpSpPr>
          <p:grpSpPr>
            <a:xfrm>
              <a:off x="10380745" y="3987204"/>
              <a:ext cx="355763" cy="197509"/>
              <a:chOff x="7493876" y="2774731"/>
              <a:chExt cx="1490420" cy="890885"/>
            </a:xfrm>
          </p:grpSpPr>
          <p:sp>
            <p:nvSpPr>
              <p:cNvPr id="941" name="Google Shape;941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942" name="Google Shape;942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943" name="Google Shape;943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944" name="Google Shape;944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5" name="Google Shape;945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6" name="Google Shape;946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7" name="Google Shape;947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48" name="Google Shape;948;p25"/>
            <p:cNvGrpSpPr/>
            <p:nvPr/>
          </p:nvGrpSpPr>
          <p:grpSpPr>
            <a:xfrm>
              <a:off x="9253030" y="4770516"/>
              <a:ext cx="396005" cy="217643"/>
              <a:chOff x="7493876" y="2774731"/>
              <a:chExt cx="1490420" cy="890885"/>
            </a:xfrm>
          </p:grpSpPr>
          <p:sp>
            <p:nvSpPr>
              <p:cNvPr id="949" name="Google Shape;949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950" name="Google Shape;950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951" name="Google Shape;951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952" name="Google Shape;952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3" name="Google Shape;953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56" name="Google Shape;956;p25"/>
            <p:cNvGrpSpPr/>
            <p:nvPr/>
          </p:nvGrpSpPr>
          <p:grpSpPr>
            <a:xfrm>
              <a:off x="10930766" y="4364073"/>
              <a:ext cx="229525" cy="119913"/>
              <a:chOff x="7493876" y="2774731"/>
              <a:chExt cx="1490420" cy="890885"/>
            </a:xfrm>
          </p:grpSpPr>
          <p:sp>
            <p:nvSpPr>
              <p:cNvPr id="957" name="Google Shape;957;p25"/>
              <p:cNvSpPr/>
              <p:nvPr/>
            </p:nvSpPr>
            <p:spPr>
              <a:xfrm>
                <a:off x="7493876" y="3084399"/>
                <a:ext cx="1490420" cy="581217"/>
              </a:xfrm>
              <a:custGeom>
                <a:avLst/>
                <a:gdLst/>
                <a:ahLst/>
                <a:cxnLst/>
                <a:rect l="l" t="t" r="r" b="b"/>
                <a:pathLst>
                  <a:path w="8166683" h="3099826" extrusionOk="0">
                    <a:moveTo>
                      <a:pt x="8165849" y="7337"/>
                    </a:moveTo>
                    <a:lnTo>
                      <a:pt x="8166683" y="1636654"/>
                    </a:lnTo>
                    <a:cubicBezTo>
                      <a:pt x="7917761" y="2728489"/>
                      <a:pt x="5475903" y="3100137"/>
                      <a:pt x="4116250" y="3099826"/>
                    </a:cubicBezTo>
                    <a:cubicBezTo>
                      <a:pt x="2756597" y="3099515"/>
                      <a:pt x="245424" y="2744647"/>
                      <a:pt x="8764" y="1634789"/>
                    </a:cubicBezTo>
                    <a:cubicBezTo>
                      <a:pt x="11928" y="1215900"/>
                      <a:pt x="-2713" y="418889"/>
                      <a:pt x="451" y="0"/>
                    </a:cubicBezTo>
                    <a:cubicBezTo>
                      <a:pt x="385485" y="953840"/>
                      <a:pt x="2700268" y="1437288"/>
                      <a:pt x="4061168" y="1438511"/>
                    </a:cubicBezTo>
                    <a:cubicBezTo>
                      <a:pt x="5422068" y="1439734"/>
                      <a:pt x="7793228" y="1089449"/>
                      <a:pt x="8165849" y="7337"/>
                    </a:cubicBezTo>
                    <a:close/>
                  </a:path>
                </a:pathLst>
              </a:custGeom>
              <a:gradFill>
                <a:gsLst>
                  <a:gs pos="0">
                    <a:srgbClr val="B8C2C9"/>
                  </a:gs>
                  <a:gs pos="21000">
                    <a:schemeClr val="lt1"/>
                  </a:gs>
                  <a:gs pos="60000">
                    <a:srgbClr val="D6DCE0"/>
                  </a:gs>
                  <a:gs pos="100000">
                    <a:srgbClr val="B8C2C9"/>
                  </a:gs>
                </a:gsLst>
                <a:lin ang="0" scaled="0"/>
              </a:gra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     </a:t>
                </a:r>
                <a:endParaRPr sz="1100"/>
              </a:p>
            </p:txBody>
          </p:sp>
          <p:sp>
            <p:nvSpPr>
              <p:cNvPr id="958" name="Google Shape;958;p25"/>
              <p:cNvSpPr/>
              <p:nvPr/>
            </p:nvSpPr>
            <p:spPr>
              <a:xfrm>
                <a:off x="7494729" y="2774731"/>
                <a:ext cx="1480200" cy="579000"/>
              </a:xfrm>
              <a:prstGeom prst="ellipse">
                <a:avLst/>
              </a:prstGeom>
              <a:solidFill>
                <a:srgbClr val="B8C2C9"/>
              </a:solidFill>
              <a:ln w="9525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             </a:t>
                </a:r>
                <a:endParaRPr sz="1100"/>
              </a:p>
            </p:txBody>
          </p:sp>
          <p:grpSp>
            <p:nvGrpSpPr>
              <p:cNvPr id="959" name="Google Shape;959;p25"/>
              <p:cNvGrpSpPr/>
              <p:nvPr/>
            </p:nvGrpSpPr>
            <p:grpSpPr>
              <a:xfrm>
                <a:off x="7713435" y="2848414"/>
                <a:ext cx="1043670" cy="423496"/>
                <a:chOff x="7786941" y="2884917"/>
                <a:chExt cx="899018" cy="352209"/>
              </a:xfrm>
            </p:grpSpPr>
            <p:sp>
              <p:nvSpPr>
                <p:cNvPr id="960" name="Google Shape;960;p25"/>
                <p:cNvSpPr/>
                <p:nvPr/>
              </p:nvSpPr>
              <p:spPr>
                <a:xfrm>
                  <a:off x="7811770" y="2884917"/>
                  <a:ext cx="852825" cy="19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3016" h="1049866" extrusionOk="0">
                      <a:moveTo>
                        <a:pt x="3756864" y="0"/>
                      </a:moveTo>
                      <a:lnTo>
                        <a:pt x="4673016" y="239402"/>
                      </a:lnTo>
                      <a:lnTo>
                        <a:pt x="3993931" y="541866"/>
                      </a:lnTo>
                      <a:lnTo>
                        <a:pt x="3815839" y="467710"/>
                      </a:lnTo>
                      <a:lnTo>
                        <a:pt x="2300598" y="1049866"/>
                      </a:lnTo>
                      <a:lnTo>
                        <a:pt x="912064" y="457200"/>
                      </a:lnTo>
                      <a:lnTo>
                        <a:pt x="624198" y="541866"/>
                      </a:lnTo>
                      <a:lnTo>
                        <a:pt x="0" y="275021"/>
                      </a:lnTo>
                      <a:lnTo>
                        <a:pt x="912064" y="16933"/>
                      </a:lnTo>
                      <a:lnTo>
                        <a:pt x="2323954" y="616023"/>
                      </a:lnTo>
                      <a:lnTo>
                        <a:pt x="3756864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1" name="Google Shape;961;p25"/>
                <p:cNvSpPr/>
                <p:nvPr/>
              </p:nvSpPr>
              <p:spPr>
                <a:xfrm>
                  <a:off x="8367548" y="3054383"/>
                  <a:ext cx="318411" cy="169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718" h="903890" extrusionOk="0">
                      <a:moveTo>
                        <a:pt x="21021" y="0"/>
                      </a:moveTo>
                      <a:lnTo>
                        <a:pt x="1744718" y="693683"/>
                      </a:lnTo>
                      <a:lnTo>
                        <a:pt x="1145628" y="903890"/>
                      </a:lnTo>
                      <a:lnTo>
                        <a:pt x="0" y="451945"/>
                      </a:lnTo>
                      <a:lnTo>
                        <a:pt x="21021" y="0"/>
                      </a:lnTo>
                      <a:close/>
                    </a:path>
                  </a:pathLst>
                </a:custGeom>
                <a:solidFill>
                  <a:srgbClr val="0000A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2" name="Google Shape;962;p25"/>
                <p:cNvSpPr/>
                <p:nvPr/>
              </p:nvSpPr>
              <p:spPr>
                <a:xfrm>
                  <a:off x="7786941" y="3054383"/>
                  <a:ext cx="312657" cy="1675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187" h="893380" extrusionOk="0">
                      <a:moveTo>
                        <a:pt x="1702676" y="0"/>
                      </a:moveTo>
                      <a:lnTo>
                        <a:pt x="1713187" y="472966"/>
                      </a:lnTo>
                      <a:lnTo>
                        <a:pt x="578069" y="893380"/>
                      </a:lnTo>
                      <a:lnTo>
                        <a:pt x="0" y="693683"/>
                      </a:lnTo>
                      <a:lnTo>
                        <a:pt x="1702676" y="0"/>
                      </a:lnTo>
                      <a:close/>
                    </a:path>
                  </a:pathLst>
                </a:custGeom>
                <a:solidFill>
                  <a:srgbClr val="0000A8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3" name="Google Shape;963;p25"/>
                <p:cNvSpPr/>
                <p:nvPr/>
              </p:nvSpPr>
              <p:spPr>
                <a:xfrm>
                  <a:off x="7895013" y="2971083"/>
                  <a:ext cx="679816" cy="26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25019" h="1418896" extrusionOk="0">
                      <a:moveTo>
                        <a:pt x="162012" y="73572"/>
                      </a:moveTo>
                      <a:lnTo>
                        <a:pt x="445792" y="0"/>
                      </a:lnTo>
                      <a:lnTo>
                        <a:pt x="1852896" y="591655"/>
                      </a:lnTo>
                      <a:lnTo>
                        <a:pt x="3357157" y="0"/>
                      </a:lnTo>
                      <a:lnTo>
                        <a:pt x="3577874" y="73572"/>
                      </a:lnTo>
                      <a:lnTo>
                        <a:pt x="2632585" y="448868"/>
                      </a:lnTo>
                      <a:lnTo>
                        <a:pt x="2625150" y="902607"/>
                      </a:lnTo>
                      <a:lnTo>
                        <a:pt x="3725019" y="1345324"/>
                      </a:lnTo>
                      <a:lnTo>
                        <a:pt x="3441240" y="1408386"/>
                      </a:lnTo>
                      <a:lnTo>
                        <a:pt x="1864688" y="746234"/>
                      </a:lnTo>
                      <a:lnTo>
                        <a:pt x="256605" y="1418896"/>
                      </a:lnTo>
                      <a:lnTo>
                        <a:pt x="0" y="1331097"/>
                      </a:lnTo>
                      <a:lnTo>
                        <a:pt x="1113454" y="903890"/>
                      </a:lnTo>
                      <a:cubicBezTo>
                        <a:pt x="1113454" y="760249"/>
                        <a:pt x="1102302" y="595586"/>
                        <a:pt x="1102302" y="451945"/>
                      </a:cubicBezTo>
                      <a:lnTo>
                        <a:pt x="183032" y="84081"/>
                      </a:lnTo>
                      <a:cubicBezTo>
                        <a:pt x="26317" y="21019"/>
                        <a:pt x="169019" y="77075"/>
                        <a:pt x="162012" y="73572"/>
                      </a:cubicBezTo>
                      <a:close/>
                    </a:path>
                  </a:pathLst>
                </a:custGeom>
                <a:solidFill>
                  <a:srgbClr val="8DA9DB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964" name="Google Shape;964;p25"/>
          <p:cNvSpPr/>
          <p:nvPr/>
        </p:nvSpPr>
        <p:spPr>
          <a:xfrm>
            <a:off x="5038725" y="1116346"/>
            <a:ext cx="4019700" cy="3715800"/>
          </a:xfrm>
          <a:prstGeom prst="rect">
            <a:avLst/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5" name="Google Shape;965;p25"/>
          <p:cNvGrpSpPr/>
          <p:nvPr/>
        </p:nvGrpSpPr>
        <p:grpSpPr>
          <a:xfrm>
            <a:off x="5579305" y="1394794"/>
            <a:ext cx="3107921" cy="3228820"/>
            <a:chOff x="7432700" y="1830405"/>
            <a:chExt cx="4143895" cy="4305094"/>
          </a:xfrm>
        </p:grpSpPr>
        <p:grpSp>
          <p:nvGrpSpPr>
            <p:cNvPr id="966" name="Google Shape;966;p25"/>
            <p:cNvGrpSpPr/>
            <p:nvPr/>
          </p:nvGrpSpPr>
          <p:grpSpPr>
            <a:xfrm>
              <a:off x="7432700" y="1830405"/>
              <a:ext cx="1909777" cy="938011"/>
              <a:chOff x="7432700" y="1830405"/>
              <a:chExt cx="1909777" cy="938011"/>
            </a:xfrm>
          </p:grpSpPr>
          <p:grpSp>
            <p:nvGrpSpPr>
              <p:cNvPr id="967" name="Google Shape;967;p25"/>
              <p:cNvGrpSpPr/>
              <p:nvPr/>
            </p:nvGrpSpPr>
            <p:grpSpPr>
              <a:xfrm>
                <a:off x="7743850" y="1830405"/>
                <a:ext cx="415925" cy="385801"/>
                <a:chOff x="2751" y="1851"/>
                <a:chExt cx="462" cy="478"/>
              </a:xfrm>
            </p:grpSpPr>
            <p:pic>
              <p:nvPicPr>
                <p:cNvPr id="968" name="Google Shape;968;p25" descr="iphone_stylized_small"/>
                <p:cNvPicPr preferRelativeResize="0"/>
                <p:nvPr/>
              </p:nvPicPr>
              <p:blipFill rotWithShape="1">
                <a:blip r:embed="rId7">
                  <a:alphaModFix/>
                </a:blip>
                <a:srcRect/>
                <a:stretch/>
              </p:blipFill>
              <p:spPr>
                <a:xfrm>
                  <a:off x="2928" y="1922"/>
                  <a:ext cx="152" cy="40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69" name="Google Shape;969;p25" descr="antenna_radiation_stylized"/>
                <p:cNvPicPr preferRelativeResize="0"/>
                <p:nvPr/>
              </p:nvPicPr>
              <p:blipFill rotWithShape="1">
                <a:blip r:embed="rId8">
                  <a:alphaModFix/>
                </a:blip>
                <a:srcRect/>
                <a:stretch/>
              </p:blipFill>
              <p:spPr>
                <a:xfrm>
                  <a:off x="2751" y="1851"/>
                  <a:ext cx="462" cy="11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70" name="Google Shape;970;p25"/>
              <p:cNvGrpSpPr/>
              <p:nvPr/>
            </p:nvGrpSpPr>
            <p:grpSpPr>
              <a:xfrm>
                <a:off x="7432700" y="2327293"/>
                <a:ext cx="534987" cy="414882"/>
                <a:chOff x="7432700" y="2327293"/>
                <a:chExt cx="534987" cy="414882"/>
              </a:xfrm>
            </p:grpSpPr>
            <p:pic>
              <p:nvPicPr>
                <p:cNvPr id="971" name="Google Shape;971;p25" descr="antenna_styliz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7432700" y="2327293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2" name="Google Shape;972;p25" descr="laptop_keyboard"/>
                <p:cNvPicPr preferRelativeResize="0"/>
                <p:nvPr/>
              </p:nvPicPr>
              <p:blipFill rotWithShape="1">
                <a:blip r:embed="rId10">
                  <a:alphaModFix/>
                </a:blip>
                <a:srcRect/>
                <a:stretch/>
              </p:blipFill>
              <p:spPr>
                <a:xfrm rot="109064" flipH="1">
                  <a:off x="7458407" y="2575770"/>
                  <a:ext cx="437221" cy="1595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3" name="Google Shape;973;p25"/>
                <p:cNvSpPr/>
                <p:nvPr/>
              </p:nvSpPr>
              <p:spPr>
                <a:xfrm>
                  <a:off x="7603304" y="2420984"/>
                  <a:ext cx="351921" cy="208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974" name="Google Shape;974;p25" descr="screen"/>
                <p:cNvPicPr preferRelativeResize="0"/>
                <p:nvPr/>
              </p:nvPicPr>
              <p:blipFill rotWithShape="1">
                <a:blip r:embed="rId11">
                  <a:alphaModFix/>
                </a:blip>
                <a:srcRect/>
                <a:stretch/>
              </p:blipFill>
              <p:spPr>
                <a:xfrm>
                  <a:off x="7620637" y="2426338"/>
                  <a:ext cx="319785" cy="1894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75" name="Google Shape;975;p25"/>
                <p:cNvSpPr/>
                <p:nvPr/>
              </p:nvSpPr>
              <p:spPr>
                <a:xfrm>
                  <a:off x="7667378" y="2414843"/>
                  <a:ext cx="298165" cy="38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6" name="Google Shape;976;p25"/>
                <p:cNvSpPr/>
                <p:nvPr/>
              </p:nvSpPr>
              <p:spPr>
                <a:xfrm>
                  <a:off x="7600188" y="2414528"/>
                  <a:ext cx="82769" cy="1612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7" name="Google Shape;977;p25"/>
                <p:cNvSpPr/>
                <p:nvPr/>
              </p:nvSpPr>
              <p:spPr>
                <a:xfrm>
                  <a:off x="7874205" y="2443344"/>
                  <a:ext cx="89197" cy="186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8" name="Google Shape;978;p25"/>
                <p:cNvSpPr/>
                <p:nvPr/>
              </p:nvSpPr>
              <p:spPr>
                <a:xfrm>
                  <a:off x="7599214" y="2567582"/>
                  <a:ext cx="327186" cy="628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9" name="Google Shape;979;p25"/>
                <p:cNvSpPr/>
                <p:nvPr/>
              </p:nvSpPr>
              <p:spPr>
                <a:xfrm>
                  <a:off x="7884138" y="2444918"/>
                  <a:ext cx="83549" cy="1869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0" name="Google Shape;980;p25"/>
                <p:cNvSpPr/>
                <p:nvPr/>
              </p:nvSpPr>
              <p:spPr>
                <a:xfrm>
                  <a:off x="7599603" y="2575928"/>
                  <a:ext cx="290961" cy="620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981" name="Google Shape;981;p25"/>
                <p:cNvGrpSpPr/>
                <p:nvPr/>
              </p:nvGrpSpPr>
              <p:grpSpPr>
                <a:xfrm>
                  <a:off x="7594735" y="2642220"/>
                  <a:ext cx="98740" cy="36846"/>
                  <a:chOff x="1740" y="2642"/>
                  <a:chExt cx="752" cy="327"/>
                </a:xfrm>
              </p:grpSpPr>
              <p:sp>
                <p:nvSpPr>
                  <p:cNvPr id="982" name="Google Shape;982;p25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3" name="Google Shape;983;p25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4" name="Google Shape;984;p25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5" name="Google Shape;985;p25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6" name="Google Shape;986;p25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987" name="Google Shape;987;p25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988" name="Google Shape;988;p25"/>
                <p:cNvSpPr/>
                <p:nvPr/>
              </p:nvSpPr>
              <p:spPr>
                <a:xfrm>
                  <a:off x="7763780" y="2647731"/>
                  <a:ext cx="119577" cy="80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9" name="Google Shape;989;p25"/>
                <p:cNvSpPr/>
                <p:nvPr/>
              </p:nvSpPr>
              <p:spPr>
                <a:xfrm>
                  <a:off x="7458602" y="2654187"/>
                  <a:ext cx="305954" cy="73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0" name="Google Shape;990;p25"/>
                <p:cNvSpPr/>
                <p:nvPr/>
              </p:nvSpPr>
              <p:spPr>
                <a:xfrm>
                  <a:off x="7458797" y="2640645"/>
                  <a:ext cx="3311" cy="149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1" name="Google Shape;991;p25"/>
                <p:cNvSpPr/>
                <p:nvPr/>
              </p:nvSpPr>
              <p:spPr>
                <a:xfrm>
                  <a:off x="7458992" y="2579707"/>
                  <a:ext cx="142170" cy="61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2" name="Google Shape;992;p25"/>
                <p:cNvSpPr/>
                <p:nvPr/>
              </p:nvSpPr>
              <p:spPr>
                <a:xfrm>
                  <a:off x="7468535" y="2643795"/>
                  <a:ext cx="290180" cy="710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3" name="Google Shape;993;p25"/>
                <p:cNvSpPr/>
                <p:nvPr/>
              </p:nvSpPr>
              <p:spPr>
                <a:xfrm rot="10800000" flipH="1">
                  <a:off x="7758327" y="2638756"/>
                  <a:ext cx="118409" cy="735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994" name="Google Shape;994;p25"/>
              <p:cNvGrpSpPr/>
              <p:nvPr/>
            </p:nvGrpSpPr>
            <p:grpSpPr>
              <a:xfrm>
                <a:off x="8631407" y="2290407"/>
                <a:ext cx="530702" cy="478009"/>
                <a:chOff x="8631407" y="2290407"/>
                <a:chExt cx="530702" cy="478009"/>
              </a:xfrm>
            </p:grpSpPr>
            <p:pic>
              <p:nvPicPr>
                <p:cNvPr id="995" name="Google Shape;995;p25" descr="light2.png"/>
                <p:cNvPicPr preferRelativeResize="0"/>
                <p:nvPr/>
              </p:nvPicPr>
              <p:blipFill rotWithShape="1">
                <a:blip r:embed="rId12">
                  <a:alphaModFix/>
                </a:blip>
                <a:srcRect/>
                <a:stretch/>
              </p:blipFill>
              <p:spPr>
                <a:xfrm flipH="1">
                  <a:off x="8825293" y="2362969"/>
                  <a:ext cx="92772" cy="40544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6" name="Google Shape;996;p25" descr="antenna_styliz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631407" y="2290407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997" name="Google Shape;997;p25"/>
              <p:cNvGrpSpPr/>
              <p:nvPr/>
            </p:nvGrpSpPr>
            <p:grpSpPr>
              <a:xfrm>
                <a:off x="8493165" y="2029804"/>
                <a:ext cx="849312" cy="226109"/>
                <a:chOff x="8493165" y="2029804"/>
                <a:chExt cx="849312" cy="226109"/>
              </a:xfrm>
            </p:grpSpPr>
            <p:pic>
              <p:nvPicPr>
                <p:cNvPr id="998" name="Google Shape;998;p25" descr="car_icon_small"/>
                <p:cNvPicPr preferRelativeResize="0"/>
                <p:nvPr/>
              </p:nvPicPr>
              <p:blipFill rotWithShape="1">
                <a:blip r:embed="rId13">
                  <a:alphaModFix/>
                </a:blip>
                <a:srcRect/>
                <a:stretch/>
              </p:blipFill>
              <p:spPr>
                <a:xfrm>
                  <a:off x="8493165" y="2087638"/>
                  <a:ext cx="849312" cy="1682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99" name="Google Shape;999;p25" descr="antenna_stylized"/>
                <p:cNvPicPr preferRelativeResize="0"/>
                <p:nvPr/>
              </p:nvPicPr>
              <p:blipFill rotWithShape="1">
                <a:blip r:embed="rId9">
                  <a:alphaModFix/>
                </a:blip>
                <a:srcRect/>
                <a:stretch/>
              </p:blipFill>
              <p:spPr>
                <a:xfrm>
                  <a:off x="8704645" y="2029804"/>
                  <a:ext cx="530702" cy="22375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000" name="Google Shape;1000;p25"/>
            <p:cNvGrpSpPr/>
            <p:nvPr/>
          </p:nvGrpSpPr>
          <p:grpSpPr>
            <a:xfrm>
              <a:off x="7487144" y="3296104"/>
              <a:ext cx="857739" cy="583758"/>
              <a:chOff x="7487144" y="3296104"/>
              <a:chExt cx="857739" cy="583758"/>
            </a:xfrm>
          </p:grpSpPr>
          <p:grpSp>
            <p:nvGrpSpPr>
              <p:cNvPr id="1001" name="Google Shape;1001;p25"/>
              <p:cNvGrpSpPr/>
              <p:nvPr/>
            </p:nvGrpSpPr>
            <p:grpSpPr>
              <a:xfrm>
                <a:off x="7487144" y="3389820"/>
                <a:ext cx="350808" cy="310034"/>
                <a:chOff x="7487144" y="3389820"/>
                <a:chExt cx="350808" cy="310034"/>
              </a:xfrm>
            </p:grpSpPr>
            <p:pic>
              <p:nvPicPr>
                <p:cNvPr id="1002" name="Google Shape;1002;p25" descr="antenna_styliz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7487144" y="338982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03" name="Google Shape;1003;p25" descr="laptop_keyboard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 rot="109065" flipH="1">
                  <a:off x="7504001" y="3575889"/>
                  <a:ext cx="286699" cy="1194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04" name="Google Shape;1004;p25"/>
                <p:cNvSpPr/>
                <p:nvPr/>
              </p:nvSpPr>
              <p:spPr>
                <a:xfrm>
                  <a:off x="7599014" y="3459979"/>
                  <a:ext cx="230762" cy="1558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82" h="2442" extrusionOk="0">
                      <a:moveTo>
                        <a:pt x="540" y="0"/>
                      </a:moveTo>
                      <a:lnTo>
                        <a:pt x="0" y="1734"/>
                      </a:lnTo>
                      <a:lnTo>
                        <a:pt x="2394" y="2442"/>
                      </a:lnTo>
                      <a:lnTo>
                        <a:pt x="2982" y="318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1005" name="Google Shape;1005;p25" descr="screen"/>
                <p:cNvPicPr preferRelativeResize="0"/>
                <p:nvPr/>
              </p:nvPicPr>
              <p:blipFill rotWithShape="1">
                <a:blip r:embed="rId16">
                  <a:alphaModFix/>
                </a:blip>
                <a:srcRect/>
                <a:stretch/>
              </p:blipFill>
              <p:spPr>
                <a:xfrm>
                  <a:off x="7610380" y="3463988"/>
                  <a:ext cx="209692" cy="14185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06" name="Google Shape;1006;p25"/>
                <p:cNvSpPr/>
                <p:nvPr/>
              </p:nvSpPr>
              <p:spPr>
                <a:xfrm>
                  <a:off x="7641029" y="3455381"/>
                  <a:ext cx="195516" cy="290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28" h="455" extrusionOk="0">
                      <a:moveTo>
                        <a:pt x="14" y="0"/>
                      </a:moveTo>
                      <a:lnTo>
                        <a:pt x="2528" y="341"/>
                      </a:lnTo>
                      <a:lnTo>
                        <a:pt x="2480" y="455"/>
                      </a:lnTo>
                      <a:lnTo>
                        <a:pt x="0" y="86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EAEAEA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7" name="Google Shape;1007;p25"/>
                <p:cNvSpPr/>
                <p:nvPr/>
              </p:nvSpPr>
              <p:spPr>
                <a:xfrm>
                  <a:off x="7596971" y="3455145"/>
                  <a:ext cx="54275" cy="120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2" h="1893" extrusionOk="0">
                      <a:moveTo>
                        <a:pt x="579" y="0"/>
                      </a:moveTo>
                      <a:lnTo>
                        <a:pt x="0" y="1869"/>
                      </a:lnTo>
                      <a:lnTo>
                        <a:pt x="114" y="1893"/>
                      </a:lnTo>
                      <a:lnTo>
                        <a:pt x="702" y="51"/>
                      </a:lnTo>
                      <a:lnTo>
                        <a:pt x="579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8" name="Google Shape;1008;p25"/>
                <p:cNvSpPr/>
                <p:nvPr/>
              </p:nvSpPr>
              <p:spPr>
                <a:xfrm>
                  <a:off x="7776652" y="3476723"/>
                  <a:ext cx="58490" cy="1393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" h="2184" extrusionOk="0">
                      <a:moveTo>
                        <a:pt x="756" y="0"/>
                      </a:moveTo>
                      <a:lnTo>
                        <a:pt x="138" y="2184"/>
                      </a:lnTo>
                      <a:lnTo>
                        <a:pt x="0" y="2148"/>
                      </a:lnTo>
                      <a:lnTo>
                        <a:pt x="606" y="78"/>
                      </a:lnTo>
                      <a:lnTo>
                        <a:pt x="756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9" name="Google Shape;1009;p25"/>
                <p:cNvSpPr/>
                <p:nvPr/>
              </p:nvSpPr>
              <p:spPr>
                <a:xfrm>
                  <a:off x="7596332" y="3569758"/>
                  <a:ext cx="214547" cy="4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3" h="738" extrusionOk="0">
                      <a:moveTo>
                        <a:pt x="33" y="0"/>
                      </a:moveTo>
                      <a:lnTo>
                        <a:pt x="0" y="99"/>
                      </a:lnTo>
                      <a:lnTo>
                        <a:pt x="2436" y="738"/>
                      </a:lnTo>
                      <a:cubicBezTo>
                        <a:pt x="2499" y="501"/>
                        <a:pt x="2773" y="727"/>
                        <a:pt x="2373" y="603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CC"/>
                    </a:gs>
                    <a:gs pos="100000">
                      <a:schemeClr val="l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0" name="Google Shape;1010;p25"/>
                <p:cNvSpPr/>
                <p:nvPr/>
              </p:nvSpPr>
              <p:spPr>
                <a:xfrm>
                  <a:off x="7783165" y="3477902"/>
                  <a:ext cx="54787" cy="1399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" h="1659" extrusionOk="0">
                      <a:moveTo>
                        <a:pt x="615" y="0"/>
                      </a:moveTo>
                      <a:lnTo>
                        <a:pt x="637" y="0"/>
                      </a:lnTo>
                      <a:lnTo>
                        <a:pt x="68" y="1659"/>
                      </a:lnTo>
                      <a:lnTo>
                        <a:pt x="0" y="1647"/>
                      </a:lnTo>
                      <a:lnTo>
                        <a:pt x="615" y="0"/>
                      </a:lnTo>
                      <a:close/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1" name="Google Shape;1011;p25"/>
                <p:cNvSpPr/>
                <p:nvPr/>
              </p:nvSpPr>
              <p:spPr>
                <a:xfrm>
                  <a:off x="7596588" y="3576007"/>
                  <a:ext cx="190792" cy="464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" h="550" extrusionOk="0">
                      <a:moveTo>
                        <a:pt x="0" y="0"/>
                      </a:moveTo>
                      <a:lnTo>
                        <a:pt x="9" y="57"/>
                      </a:lnTo>
                      <a:lnTo>
                        <a:pt x="2164" y="550"/>
                      </a:lnTo>
                      <a:lnTo>
                        <a:pt x="2216" y="49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12" name="Google Shape;1012;p25"/>
                <p:cNvGrpSpPr/>
                <p:nvPr/>
              </p:nvGrpSpPr>
              <p:grpSpPr>
                <a:xfrm>
                  <a:off x="7593395" y="3625649"/>
                  <a:ext cx="64747" cy="27592"/>
                  <a:chOff x="1740" y="2642"/>
                  <a:chExt cx="752" cy="327"/>
                </a:xfrm>
              </p:grpSpPr>
              <p:sp>
                <p:nvSpPr>
                  <p:cNvPr id="1013" name="Google Shape;1013;p25"/>
                  <p:cNvSpPr/>
                  <p:nvPr/>
                </p:nvSpPr>
                <p:spPr>
                  <a:xfrm>
                    <a:off x="1740" y="2642"/>
                    <a:ext cx="752" cy="3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2" h="327" extrusionOk="0">
                        <a:moveTo>
                          <a:pt x="293" y="0"/>
                        </a:moveTo>
                        <a:lnTo>
                          <a:pt x="752" y="124"/>
                        </a:lnTo>
                        <a:lnTo>
                          <a:pt x="470" y="327"/>
                        </a:lnTo>
                        <a:lnTo>
                          <a:pt x="0" y="183"/>
                        </a:lnTo>
                        <a:lnTo>
                          <a:pt x="293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4" name="Google Shape;1014;p25"/>
                  <p:cNvSpPr/>
                  <p:nvPr/>
                </p:nvSpPr>
                <p:spPr>
                  <a:xfrm>
                    <a:off x="1754" y="2649"/>
                    <a:ext cx="726" cy="3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6" h="311" extrusionOk="0">
                        <a:moveTo>
                          <a:pt x="282" y="0"/>
                        </a:moveTo>
                        <a:lnTo>
                          <a:pt x="726" y="119"/>
                        </a:lnTo>
                        <a:lnTo>
                          <a:pt x="457" y="311"/>
                        </a:lnTo>
                        <a:lnTo>
                          <a:pt x="0" y="173"/>
                        </a:lnTo>
                        <a:lnTo>
                          <a:pt x="282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4D4D4D"/>
                      </a:gs>
                      <a:gs pos="100000">
                        <a:srgbClr val="DDDDDD"/>
                      </a:gs>
                    </a:gsLst>
                    <a:lin ang="18900044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5" name="Google Shape;1015;p25"/>
                  <p:cNvSpPr/>
                  <p:nvPr/>
                </p:nvSpPr>
                <p:spPr>
                  <a:xfrm>
                    <a:off x="1808" y="2770"/>
                    <a:ext cx="258" cy="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0" extrusionOk="0">
                        <a:moveTo>
                          <a:pt x="0" y="44"/>
                        </a:moveTo>
                        <a:lnTo>
                          <a:pt x="75" y="0"/>
                        </a:lnTo>
                        <a:lnTo>
                          <a:pt x="258" y="50"/>
                        </a:lnTo>
                        <a:lnTo>
                          <a:pt x="183" y="100"/>
                        </a:lnTo>
                        <a:lnTo>
                          <a:pt x="0" y="44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6" name="Google Shape;1016;p25"/>
                  <p:cNvSpPr/>
                  <p:nvPr/>
                </p:nvSpPr>
                <p:spPr>
                  <a:xfrm>
                    <a:off x="1799" y="2816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7" name="Google Shape;1017;p25"/>
                  <p:cNvSpPr/>
                  <p:nvPr/>
                </p:nvSpPr>
                <p:spPr>
                  <a:xfrm>
                    <a:off x="2020" y="2834"/>
                    <a:ext cx="258" cy="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8" h="102" extrusionOk="0">
                        <a:moveTo>
                          <a:pt x="0" y="46"/>
                        </a:moveTo>
                        <a:lnTo>
                          <a:pt x="71" y="0"/>
                        </a:lnTo>
                        <a:lnTo>
                          <a:pt x="258" y="52"/>
                        </a:lnTo>
                        <a:lnTo>
                          <a:pt x="183" y="102"/>
                        </a:lnTo>
                        <a:lnTo>
                          <a:pt x="0" y="4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18" name="Google Shape;1018;p25"/>
                  <p:cNvSpPr/>
                  <p:nvPr/>
                </p:nvSpPr>
                <p:spPr>
                  <a:xfrm>
                    <a:off x="2011" y="2882"/>
                    <a:ext cx="194" cy="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4" h="63" extrusionOk="0">
                        <a:moveTo>
                          <a:pt x="12" y="0"/>
                        </a:moveTo>
                        <a:lnTo>
                          <a:pt x="194" y="53"/>
                        </a:lnTo>
                        <a:lnTo>
                          <a:pt x="180" y="63"/>
                        </a:lnTo>
                        <a:lnTo>
                          <a:pt x="0" y="9"/>
                        </a:lnTo>
                        <a:lnTo>
                          <a:pt x="12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1019" name="Google Shape;1019;p25"/>
                <p:cNvSpPr/>
                <p:nvPr/>
              </p:nvSpPr>
              <p:spPr>
                <a:xfrm>
                  <a:off x="7704243" y="3629776"/>
                  <a:ext cx="78410" cy="606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0" h="792" extrusionOk="0">
                      <a:moveTo>
                        <a:pt x="3" y="738"/>
                      </a:moveTo>
                      <a:lnTo>
                        <a:pt x="990" y="0"/>
                      </a:lnTo>
                      <a:lnTo>
                        <a:pt x="987" y="60"/>
                      </a:lnTo>
                      <a:lnTo>
                        <a:pt x="0" y="792"/>
                      </a:lnTo>
                      <a:lnTo>
                        <a:pt x="3" y="738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0" name="Google Shape;1020;p25"/>
                <p:cNvSpPr/>
                <p:nvPr/>
              </p:nvSpPr>
              <p:spPr>
                <a:xfrm>
                  <a:off x="7504129" y="3634611"/>
                  <a:ext cx="200623" cy="55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1" name="Google Shape;1021;p25"/>
                <p:cNvSpPr/>
                <p:nvPr/>
              </p:nvSpPr>
              <p:spPr>
                <a:xfrm>
                  <a:off x="7504257" y="3624470"/>
                  <a:ext cx="2171" cy="11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" h="147" extrusionOk="0">
                      <a:moveTo>
                        <a:pt x="26" y="10"/>
                      </a:moveTo>
                      <a:lnTo>
                        <a:pt x="23" y="147"/>
                      </a:lnTo>
                      <a:lnTo>
                        <a:pt x="0" y="144"/>
                      </a:lnTo>
                      <a:lnTo>
                        <a:pt x="3" y="0"/>
                      </a:lnTo>
                      <a:lnTo>
                        <a:pt x="26" y="1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2" name="Google Shape;1022;p25"/>
                <p:cNvSpPr/>
                <p:nvPr/>
              </p:nvSpPr>
              <p:spPr>
                <a:xfrm>
                  <a:off x="7504384" y="3578837"/>
                  <a:ext cx="93224" cy="46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6" h="606" extrusionOk="0">
                      <a:moveTo>
                        <a:pt x="1170" y="0"/>
                      </a:moveTo>
                      <a:lnTo>
                        <a:pt x="0" y="597"/>
                      </a:lnTo>
                      <a:lnTo>
                        <a:pt x="30" y="606"/>
                      </a:lnTo>
                      <a:lnTo>
                        <a:pt x="1176" y="18"/>
                      </a:lnTo>
                      <a:lnTo>
                        <a:pt x="1170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3" name="Google Shape;1023;p25"/>
                <p:cNvSpPr/>
                <p:nvPr/>
              </p:nvSpPr>
              <p:spPr>
                <a:xfrm>
                  <a:off x="7510642" y="3626829"/>
                  <a:ext cx="190280" cy="53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24" name="Google Shape;1024;p25"/>
                <p:cNvSpPr/>
                <p:nvPr/>
              </p:nvSpPr>
              <p:spPr>
                <a:xfrm rot="10800000" flipH="1">
                  <a:off x="7700668" y="3623056"/>
                  <a:ext cx="77644" cy="550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32" h="723" extrusionOk="0">
                      <a:moveTo>
                        <a:pt x="6" y="0"/>
                      </a:moveTo>
                      <a:cubicBezTo>
                        <a:pt x="16" y="0"/>
                        <a:pt x="26" y="0"/>
                        <a:pt x="36" y="0"/>
                      </a:cubicBezTo>
                      <a:lnTo>
                        <a:pt x="2532" y="678"/>
                      </a:lnTo>
                      <a:lnTo>
                        <a:pt x="2529" y="723"/>
                      </a:lnTo>
                      <a:lnTo>
                        <a:pt x="0" y="24"/>
                      </a:ln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5" name="Google Shape;1025;p25"/>
              <p:cNvGrpSpPr/>
              <p:nvPr/>
            </p:nvGrpSpPr>
            <p:grpSpPr>
              <a:xfrm flipH="1">
                <a:off x="7985584" y="3537823"/>
                <a:ext cx="359299" cy="342039"/>
                <a:chOff x="2839" y="3501"/>
                <a:chExt cx="755" cy="803"/>
              </a:xfrm>
            </p:grpSpPr>
            <p:pic>
              <p:nvPicPr>
                <p:cNvPr id="1026" name="Google Shape;1026;p25" descr="desktop_computer_stylized_medium"/>
                <p:cNvPicPr preferRelativeResize="0"/>
                <p:nvPr/>
              </p:nvPicPr>
              <p:blipFill rotWithShape="1">
                <a:blip r:embed="rId17">
                  <a:alphaModFix/>
                </a:blip>
                <a:srcRect/>
                <a:stretch/>
              </p:blipFill>
              <p:spPr>
                <a:xfrm>
                  <a:off x="2839" y="3501"/>
                  <a:ext cx="755" cy="80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27" name="Google Shape;1027;p25"/>
                <p:cNvSpPr/>
                <p:nvPr/>
              </p:nvSpPr>
              <p:spPr>
                <a:xfrm>
                  <a:off x="2916" y="3578"/>
                  <a:ext cx="356" cy="3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" h="368" extrusionOk="0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00099"/>
                    </a:gs>
                    <a:gs pos="100000">
                      <a:schemeClr val="lt1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028" name="Google Shape;1028;p25"/>
              <p:cNvGrpSpPr/>
              <p:nvPr/>
            </p:nvGrpSpPr>
            <p:grpSpPr>
              <a:xfrm>
                <a:off x="7797061" y="3296104"/>
                <a:ext cx="347997" cy="396620"/>
                <a:chOff x="7797061" y="3296104"/>
                <a:chExt cx="347997" cy="396620"/>
              </a:xfrm>
            </p:grpSpPr>
            <p:pic>
              <p:nvPicPr>
                <p:cNvPr id="1029" name="Google Shape;1029;p25" descr="fridge2.png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7896825" y="3355697"/>
                  <a:ext cx="189578" cy="33702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30" name="Google Shape;1030;p25" descr="antenna_stylized"/>
                <p:cNvPicPr preferRelativeResize="0"/>
                <p:nvPr/>
              </p:nvPicPr>
              <p:blipFill rotWithShape="1">
                <a:blip r:embed="rId14">
                  <a:alphaModFix/>
                </a:blip>
                <a:srcRect/>
                <a:stretch/>
              </p:blipFill>
              <p:spPr>
                <a:xfrm>
                  <a:off x="7797061" y="329610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031" name="Google Shape;1031;p25"/>
            <p:cNvGrpSpPr/>
            <p:nvPr/>
          </p:nvGrpSpPr>
          <p:grpSpPr>
            <a:xfrm>
              <a:off x="11058799" y="3399142"/>
              <a:ext cx="517796" cy="1212495"/>
              <a:chOff x="11058799" y="3399142"/>
              <a:chExt cx="517796" cy="1212495"/>
            </a:xfrm>
          </p:grpSpPr>
          <p:grpSp>
            <p:nvGrpSpPr>
              <p:cNvPr id="1032" name="Google Shape;1032;p25"/>
              <p:cNvGrpSpPr/>
              <p:nvPr/>
            </p:nvGrpSpPr>
            <p:grpSpPr>
              <a:xfrm>
                <a:off x="11086934" y="4159792"/>
                <a:ext cx="489661" cy="451846"/>
                <a:chOff x="5103720" y="2693474"/>
                <a:chExt cx="611465" cy="414804"/>
              </a:xfrm>
            </p:grpSpPr>
            <p:cxnSp>
              <p:nvCxnSpPr>
                <p:cNvPr id="1033" name="Google Shape;1033;p25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034" name="Google Shape;1034;p25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1035" name="Google Shape;1035;p25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36" name="Google Shape;1036;p25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37" name="Google Shape;1037;p25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038" name="Google Shape;1038;p25"/>
              <p:cNvGrpSpPr/>
              <p:nvPr/>
            </p:nvGrpSpPr>
            <p:grpSpPr>
              <a:xfrm>
                <a:off x="11058799" y="3399142"/>
                <a:ext cx="423623" cy="405968"/>
                <a:chOff x="5103720" y="2693474"/>
                <a:chExt cx="611465" cy="414804"/>
              </a:xfrm>
            </p:grpSpPr>
            <p:cxnSp>
              <p:nvCxnSpPr>
                <p:cNvPr id="1039" name="Google Shape;1039;p25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040" name="Google Shape;1040;p25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1041" name="Google Shape;1041;p25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42" name="Google Shape;1042;p25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43" name="Google Shape;1043;p25" descr="server_rack.png"/>
                  <p:cNvPicPr preferRelativeResize="0"/>
                  <p:nvPr/>
                </p:nvPicPr>
                <p:blipFill rotWithShape="1">
                  <a:blip r:embed="rId19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1044" name="Google Shape;1044;p25"/>
            <p:cNvGrpSpPr/>
            <p:nvPr/>
          </p:nvGrpSpPr>
          <p:grpSpPr>
            <a:xfrm>
              <a:off x="7767607" y="4870841"/>
              <a:ext cx="2691375" cy="1264658"/>
              <a:chOff x="7767607" y="4870841"/>
              <a:chExt cx="2691375" cy="1264658"/>
            </a:xfrm>
          </p:grpSpPr>
          <p:grpSp>
            <p:nvGrpSpPr>
              <p:cNvPr id="1045" name="Google Shape;1045;p25"/>
              <p:cNvGrpSpPr/>
              <p:nvPr/>
            </p:nvGrpSpPr>
            <p:grpSpPr>
              <a:xfrm>
                <a:off x="10282541" y="5244631"/>
                <a:ext cx="176441" cy="331385"/>
                <a:chOff x="4140" y="429"/>
                <a:chExt cx="1419" cy="2400"/>
              </a:xfrm>
            </p:grpSpPr>
            <p:sp>
              <p:nvSpPr>
                <p:cNvPr id="1046" name="Google Shape;1046;p25"/>
                <p:cNvSpPr/>
                <p:nvPr/>
              </p:nvSpPr>
              <p:spPr>
                <a:xfrm>
                  <a:off x="5268" y="433"/>
                  <a:ext cx="283" cy="2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7" name="Google Shape;1047;p25"/>
                <p:cNvSpPr/>
                <p:nvPr/>
              </p:nvSpPr>
              <p:spPr>
                <a:xfrm>
                  <a:off x="4210" y="429"/>
                  <a:ext cx="900" cy="2400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48" name="Google Shape;1048;p25"/>
                <p:cNvSpPr/>
                <p:nvPr/>
              </p:nvSpPr>
              <p:spPr>
                <a:xfrm>
                  <a:off x="5321" y="570"/>
                  <a:ext cx="169" cy="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9" name="Google Shape;1049;p25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0" name="Google Shape;1050;p25"/>
                <p:cNvSpPr/>
                <p:nvPr/>
              </p:nvSpPr>
              <p:spPr>
                <a:xfrm>
                  <a:off x="4210" y="690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51" name="Google Shape;1051;p25"/>
                <p:cNvGrpSpPr/>
                <p:nvPr/>
              </p:nvGrpSpPr>
              <p:grpSpPr>
                <a:xfrm>
                  <a:off x="4748" y="666"/>
                  <a:ext cx="490" cy="16"/>
                  <a:chOff x="613" y="2566"/>
                  <a:chExt cx="612" cy="15"/>
                </a:xfrm>
              </p:grpSpPr>
              <p:sp>
                <p:nvSpPr>
                  <p:cNvPr id="1052" name="Google Shape;1052;p25"/>
                  <p:cNvSpPr/>
                  <p:nvPr/>
                </p:nvSpPr>
                <p:spPr>
                  <a:xfrm>
                    <a:off x="613" y="256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3" name="Google Shape;1053;p25"/>
                  <p:cNvSpPr/>
                  <p:nvPr/>
                </p:nvSpPr>
                <p:spPr>
                  <a:xfrm>
                    <a:off x="625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54" name="Google Shape;1054;p25"/>
                <p:cNvSpPr/>
                <p:nvPr/>
              </p:nvSpPr>
              <p:spPr>
                <a:xfrm>
                  <a:off x="4220" y="1022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55" name="Google Shape;1055;p25"/>
                <p:cNvGrpSpPr/>
                <p:nvPr/>
              </p:nvGrpSpPr>
              <p:grpSpPr>
                <a:xfrm>
                  <a:off x="4748" y="990"/>
                  <a:ext cx="491" cy="16"/>
                  <a:chOff x="615" y="2564"/>
                  <a:chExt cx="613" cy="17"/>
                </a:xfrm>
              </p:grpSpPr>
              <p:sp>
                <p:nvSpPr>
                  <p:cNvPr id="1056" name="Google Shape;1056;p25"/>
                  <p:cNvSpPr/>
                  <p:nvPr/>
                </p:nvSpPr>
                <p:spPr>
                  <a:xfrm>
                    <a:off x="615" y="2564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57" name="Google Shape;1057;p25"/>
                  <p:cNvSpPr/>
                  <p:nvPr/>
                </p:nvSpPr>
                <p:spPr>
                  <a:xfrm>
                    <a:off x="628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58" name="Google Shape;1058;p25"/>
                <p:cNvSpPr/>
                <p:nvPr/>
              </p:nvSpPr>
              <p:spPr>
                <a:xfrm>
                  <a:off x="4220" y="1354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59" name="Google Shape;1059;p25"/>
                <p:cNvSpPr/>
                <p:nvPr/>
              </p:nvSpPr>
              <p:spPr>
                <a:xfrm>
                  <a:off x="4230" y="1655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060" name="Google Shape;1060;p25"/>
                <p:cNvGrpSpPr/>
                <p:nvPr/>
              </p:nvGrpSpPr>
              <p:grpSpPr>
                <a:xfrm>
                  <a:off x="4738" y="1646"/>
                  <a:ext cx="491" cy="0"/>
                  <a:chOff x="618" y="2586"/>
                  <a:chExt cx="612" cy="0"/>
                </a:xfrm>
              </p:grpSpPr>
              <p:sp>
                <p:nvSpPr>
                  <p:cNvPr id="1061" name="Google Shape;1061;p25"/>
                  <p:cNvSpPr/>
                  <p:nvPr/>
                </p:nvSpPr>
                <p:spPr>
                  <a:xfrm>
                    <a:off x="618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2" name="Google Shape;1062;p25"/>
                  <p:cNvSpPr/>
                  <p:nvPr/>
                </p:nvSpPr>
                <p:spPr>
                  <a:xfrm>
                    <a:off x="630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63" name="Google Shape;1063;p25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064" name="Google Shape;1064;p25"/>
                <p:cNvGrpSpPr/>
                <p:nvPr/>
              </p:nvGrpSpPr>
              <p:grpSpPr>
                <a:xfrm>
                  <a:off x="4738" y="1330"/>
                  <a:ext cx="491" cy="16"/>
                  <a:chOff x="613" y="2571"/>
                  <a:chExt cx="612" cy="16"/>
                </a:xfrm>
              </p:grpSpPr>
              <p:sp>
                <p:nvSpPr>
                  <p:cNvPr id="1065" name="Google Shape;1065;p25"/>
                  <p:cNvSpPr/>
                  <p:nvPr/>
                </p:nvSpPr>
                <p:spPr>
                  <a:xfrm>
                    <a:off x="613" y="257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066" name="Google Shape;1066;p25"/>
                  <p:cNvSpPr/>
                  <p:nvPr/>
                </p:nvSpPr>
                <p:spPr>
                  <a:xfrm>
                    <a:off x="625" y="2587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067" name="Google Shape;1067;p25"/>
                <p:cNvSpPr/>
                <p:nvPr/>
              </p:nvSpPr>
              <p:spPr>
                <a:xfrm>
                  <a:off x="5246" y="429"/>
                  <a:ext cx="0" cy="2400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68" name="Google Shape;1068;p25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9" name="Google Shape;1069;p25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0" name="Google Shape;1070;p25"/>
                <p:cNvSpPr/>
                <p:nvPr/>
              </p:nvSpPr>
              <p:spPr>
                <a:xfrm>
                  <a:off x="5515" y="2611"/>
                  <a:ext cx="0" cy="0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1" name="Google Shape;1071;p25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2" name="Google Shape;1072;p25"/>
                <p:cNvSpPr/>
                <p:nvPr/>
              </p:nvSpPr>
              <p:spPr>
                <a:xfrm>
                  <a:off x="4140" y="2675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3" name="Google Shape;1073;p25"/>
                <p:cNvSpPr/>
                <p:nvPr/>
              </p:nvSpPr>
              <p:spPr>
                <a:xfrm>
                  <a:off x="4210" y="2714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4" name="Google Shape;1074;p25"/>
                <p:cNvSpPr/>
                <p:nvPr/>
              </p:nvSpPr>
              <p:spPr>
                <a:xfrm>
                  <a:off x="4309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25"/>
                <p:cNvSpPr/>
                <p:nvPr/>
              </p:nvSpPr>
              <p:spPr>
                <a:xfrm>
                  <a:off x="4489" y="2382"/>
                  <a:ext cx="300" cy="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endParaRPr sz="1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6" name="Google Shape;1076;p25"/>
                <p:cNvSpPr/>
                <p:nvPr/>
              </p:nvSpPr>
              <p:spPr>
                <a:xfrm>
                  <a:off x="4658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7" name="Google Shape;1077;p25"/>
                <p:cNvSpPr/>
                <p:nvPr/>
              </p:nvSpPr>
              <p:spPr>
                <a:xfrm>
                  <a:off x="5067" y="1837"/>
                  <a:ext cx="0" cy="900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078" name="Google Shape;1078;p25"/>
              <p:cNvGrpSpPr/>
              <p:nvPr/>
            </p:nvGrpSpPr>
            <p:grpSpPr>
              <a:xfrm>
                <a:off x="7767607" y="4870841"/>
                <a:ext cx="2079957" cy="1264658"/>
                <a:chOff x="7767607" y="4870841"/>
                <a:chExt cx="2079957" cy="1264658"/>
              </a:xfrm>
            </p:grpSpPr>
            <p:grpSp>
              <p:nvGrpSpPr>
                <p:cNvPr id="1079" name="Google Shape;1079;p25"/>
                <p:cNvGrpSpPr/>
                <p:nvPr/>
              </p:nvGrpSpPr>
              <p:grpSpPr>
                <a:xfrm flipH="1">
                  <a:off x="7974481" y="4870841"/>
                  <a:ext cx="345630" cy="320312"/>
                  <a:chOff x="2839" y="3501"/>
                  <a:chExt cx="755" cy="803"/>
                </a:xfrm>
              </p:grpSpPr>
              <p:pic>
                <p:nvPicPr>
                  <p:cNvPr id="1080" name="Google Shape;1080;p25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081" name="Google Shape;1081;p25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082" name="Google Shape;1082;p25"/>
                <p:cNvGrpSpPr/>
                <p:nvPr/>
              </p:nvGrpSpPr>
              <p:grpSpPr>
                <a:xfrm>
                  <a:off x="9195307" y="5823489"/>
                  <a:ext cx="310116" cy="312010"/>
                  <a:chOff x="877" y="1008"/>
                  <a:chExt cx="2746" cy="2626"/>
                </a:xfrm>
              </p:grpSpPr>
              <p:pic>
                <p:nvPicPr>
                  <p:cNvPr id="1083" name="Google Shape;1083;p25" descr="antenna_stylized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084" name="Google Shape;1084;p25" descr="laptop_keyboard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 rot="108963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085" name="Google Shape;1085;p25"/>
                  <p:cNvSpPr/>
                  <p:nvPr/>
                </p:nvSpPr>
                <p:spPr>
                  <a:xfrm>
                    <a:off x="1753" y="1603"/>
                    <a:ext cx="1804" cy="1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1086" name="Google Shape;1086;p25" descr="screen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087" name="Google Shape;1087;p25"/>
                  <p:cNvSpPr/>
                  <p:nvPr/>
                </p:nvSpPr>
                <p:spPr>
                  <a:xfrm>
                    <a:off x="2082" y="1564"/>
                    <a:ext cx="1529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8" name="Google Shape;1088;p25"/>
                  <p:cNvSpPr/>
                  <p:nvPr/>
                </p:nvSpPr>
                <p:spPr>
                  <a:xfrm>
                    <a:off x="1737" y="1562"/>
                    <a:ext cx="425" cy="1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89" name="Google Shape;1089;p25"/>
                  <p:cNvSpPr/>
                  <p:nvPr/>
                </p:nvSpPr>
                <p:spPr>
                  <a:xfrm>
                    <a:off x="3144" y="1745"/>
                    <a:ext cx="457" cy="1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0" name="Google Shape;1090;p25"/>
                  <p:cNvSpPr/>
                  <p:nvPr/>
                </p:nvSpPr>
                <p:spPr>
                  <a:xfrm>
                    <a:off x="1732" y="2534"/>
                    <a:ext cx="1678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1" name="Google Shape;1091;p25"/>
                  <p:cNvSpPr/>
                  <p:nvPr/>
                </p:nvSpPr>
                <p:spPr>
                  <a:xfrm>
                    <a:off x="3195" y="1755"/>
                    <a:ext cx="428" cy="11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092" name="Google Shape;1092;p25"/>
                  <p:cNvSpPr/>
                  <p:nvPr/>
                </p:nvSpPr>
                <p:spPr>
                  <a:xfrm>
                    <a:off x="1734" y="2587"/>
                    <a:ext cx="1496" cy="3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093" name="Google Shape;1093;p25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094" name="Google Shape;1094;p25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5" name="Google Shape;1095;p25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6" name="Google Shape;1096;p25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7" name="Google Shape;1097;p25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8" name="Google Shape;1098;p25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099" name="Google Shape;1099;p25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00" name="Google Shape;1100;p25"/>
                  <p:cNvSpPr/>
                  <p:nvPr/>
                </p:nvSpPr>
                <p:spPr>
                  <a:xfrm>
                    <a:off x="2577" y="3043"/>
                    <a:ext cx="614" cy="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1" name="Google Shape;1101;p25"/>
                  <p:cNvSpPr/>
                  <p:nvPr/>
                </p:nvSpPr>
                <p:spPr>
                  <a:xfrm>
                    <a:off x="1010" y="3084"/>
                    <a:ext cx="1570" cy="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2" name="Google Shape;1102;p25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3" name="Google Shape;1103;p25"/>
                  <p:cNvSpPr/>
                  <p:nvPr/>
                </p:nvSpPr>
                <p:spPr>
                  <a:xfrm>
                    <a:off x="1012" y="2611"/>
                    <a:ext cx="729" cy="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4" name="Google Shape;1104;p25"/>
                  <p:cNvSpPr/>
                  <p:nvPr/>
                </p:nvSpPr>
                <p:spPr>
                  <a:xfrm>
                    <a:off x="1061" y="3018"/>
                    <a:ext cx="1488" cy="4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05" name="Google Shape;1105;p25"/>
                  <p:cNvSpPr/>
                  <p:nvPr/>
                </p:nvSpPr>
                <p:spPr>
                  <a:xfrm rot="10800000" flipH="1">
                    <a:off x="2549" y="2987"/>
                    <a:ext cx="608" cy="4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6" name="Google Shape;1106;p25"/>
                <p:cNvGrpSpPr/>
                <p:nvPr/>
              </p:nvGrpSpPr>
              <p:grpSpPr>
                <a:xfrm flipH="1">
                  <a:off x="7767607" y="5251740"/>
                  <a:ext cx="345630" cy="320312"/>
                  <a:chOff x="2839" y="3501"/>
                  <a:chExt cx="755" cy="803"/>
                </a:xfrm>
              </p:grpSpPr>
              <p:pic>
                <p:nvPicPr>
                  <p:cNvPr id="1107" name="Google Shape;1107;p25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08" name="Google Shape;1108;p25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09" name="Google Shape;1109;p25"/>
                <p:cNvGrpSpPr/>
                <p:nvPr/>
              </p:nvGrpSpPr>
              <p:grpSpPr>
                <a:xfrm flipH="1">
                  <a:off x="8147535" y="5475337"/>
                  <a:ext cx="345630" cy="320312"/>
                  <a:chOff x="2839" y="3501"/>
                  <a:chExt cx="755" cy="803"/>
                </a:xfrm>
              </p:grpSpPr>
              <p:pic>
                <p:nvPicPr>
                  <p:cNvPr id="1110" name="Google Shape;1110;p25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11" name="Google Shape;1111;p25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2" name="Google Shape;1112;p25"/>
                <p:cNvGrpSpPr/>
                <p:nvPr/>
              </p:nvGrpSpPr>
              <p:grpSpPr>
                <a:xfrm flipH="1">
                  <a:off x="8545760" y="5496810"/>
                  <a:ext cx="345630" cy="320312"/>
                  <a:chOff x="2839" y="3501"/>
                  <a:chExt cx="755" cy="803"/>
                </a:xfrm>
              </p:grpSpPr>
              <p:pic>
                <p:nvPicPr>
                  <p:cNvPr id="1113" name="Google Shape;1113;p25" descr="desktop_computer_stylized_medium"/>
                  <p:cNvPicPr preferRelativeResize="0"/>
                  <p:nvPr/>
                </p:nvPicPr>
                <p:blipFill rotWithShape="1">
                  <a:blip r:embed="rId20">
                    <a:alphaModFix/>
                  </a:blip>
                  <a:srcRect/>
                  <a:stretch/>
                </p:blipFill>
                <p:spPr>
                  <a:xfrm>
                    <a:off x="2839" y="3501"/>
                    <a:ext cx="755" cy="8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14" name="Google Shape;1114;p25"/>
                  <p:cNvSpPr/>
                  <p:nvPr/>
                </p:nvSpPr>
                <p:spPr>
                  <a:xfrm>
                    <a:off x="2916" y="3578"/>
                    <a:ext cx="356" cy="3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" h="368" extrusionOk="0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chemeClr val="lt1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1115" name="Google Shape;1115;p25"/>
                <p:cNvGrpSpPr/>
                <p:nvPr/>
              </p:nvGrpSpPr>
              <p:grpSpPr>
                <a:xfrm>
                  <a:off x="9528372" y="5765818"/>
                  <a:ext cx="319192" cy="256838"/>
                  <a:chOff x="877" y="1008"/>
                  <a:chExt cx="2746" cy="2626"/>
                </a:xfrm>
              </p:grpSpPr>
              <p:pic>
                <p:nvPicPr>
                  <p:cNvPr id="1116" name="Google Shape;1116;p25" descr="antenna_stylized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877" y="1008"/>
                    <a:ext cx="2725" cy="142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117" name="Google Shape;1117;p25" descr="laptop_keyboard"/>
                  <p:cNvPicPr preferRelativeResize="0"/>
                  <p:nvPr/>
                </p:nvPicPr>
                <p:blipFill rotWithShape="1">
                  <a:blip r:embed="rId22">
                    <a:alphaModFix/>
                  </a:blip>
                  <a:srcRect/>
                  <a:stretch/>
                </p:blipFill>
                <p:spPr>
                  <a:xfrm rot="108963" flipH="1">
                    <a:off x="1009" y="2586"/>
                    <a:ext cx="2245" cy="101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18" name="Google Shape;1118;p25"/>
                  <p:cNvSpPr/>
                  <p:nvPr/>
                </p:nvSpPr>
                <p:spPr>
                  <a:xfrm>
                    <a:off x="1753" y="1603"/>
                    <a:ext cx="1804" cy="1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82" h="2442" extrusionOk="0">
                        <a:moveTo>
                          <a:pt x="540" y="0"/>
                        </a:moveTo>
                        <a:lnTo>
                          <a:pt x="0" y="1734"/>
                        </a:lnTo>
                        <a:lnTo>
                          <a:pt x="2394" y="2442"/>
                        </a:lnTo>
                        <a:lnTo>
                          <a:pt x="2982" y="318"/>
                        </a:lnTo>
                        <a:lnTo>
                          <a:pt x="540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 w="9525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pic>
                <p:nvPicPr>
                  <p:cNvPr id="1119" name="Google Shape;1119;p25" descr="screen"/>
                  <p:cNvPicPr preferRelativeResize="0"/>
                  <p:nvPr/>
                </p:nvPicPr>
                <p:blipFill rotWithShape="1">
                  <a:blip r:embed="rId23">
                    <a:alphaModFix/>
                  </a:blip>
                  <a:srcRect/>
                  <a:stretch/>
                </p:blipFill>
                <p:spPr>
                  <a:xfrm>
                    <a:off x="1842" y="1637"/>
                    <a:ext cx="1642" cy="120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120" name="Google Shape;1120;p25"/>
                  <p:cNvSpPr/>
                  <p:nvPr/>
                </p:nvSpPr>
                <p:spPr>
                  <a:xfrm>
                    <a:off x="2082" y="1564"/>
                    <a:ext cx="1529" cy="24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28" h="455" extrusionOk="0">
                        <a:moveTo>
                          <a:pt x="14" y="0"/>
                        </a:moveTo>
                        <a:lnTo>
                          <a:pt x="2528" y="341"/>
                        </a:lnTo>
                        <a:lnTo>
                          <a:pt x="2480" y="455"/>
                        </a:lnTo>
                        <a:lnTo>
                          <a:pt x="0" y="86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EAEAEA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1" name="Google Shape;1121;p25"/>
                  <p:cNvSpPr/>
                  <p:nvPr/>
                </p:nvSpPr>
                <p:spPr>
                  <a:xfrm>
                    <a:off x="1737" y="1562"/>
                    <a:ext cx="425" cy="10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2" h="1893" extrusionOk="0">
                        <a:moveTo>
                          <a:pt x="579" y="0"/>
                        </a:moveTo>
                        <a:lnTo>
                          <a:pt x="0" y="1869"/>
                        </a:lnTo>
                        <a:lnTo>
                          <a:pt x="114" y="1893"/>
                        </a:lnTo>
                        <a:lnTo>
                          <a:pt x="702" y="51"/>
                        </a:lnTo>
                        <a:lnTo>
                          <a:pt x="579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2" name="Google Shape;1122;p25"/>
                  <p:cNvSpPr/>
                  <p:nvPr/>
                </p:nvSpPr>
                <p:spPr>
                  <a:xfrm>
                    <a:off x="3144" y="1745"/>
                    <a:ext cx="457" cy="11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" h="2184" extrusionOk="0">
                        <a:moveTo>
                          <a:pt x="756" y="0"/>
                        </a:moveTo>
                        <a:lnTo>
                          <a:pt x="138" y="2184"/>
                        </a:lnTo>
                        <a:lnTo>
                          <a:pt x="0" y="2148"/>
                        </a:lnTo>
                        <a:lnTo>
                          <a:pt x="606" y="78"/>
                        </a:lnTo>
                        <a:lnTo>
                          <a:pt x="756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DDDDDD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3" name="Google Shape;1123;p25"/>
                  <p:cNvSpPr/>
                  <p:nvPr/>
                </p:nvSpPr>
                <p:spPr>
                  <a:xfrm>
                    <a:off x="1732" y="2534"/>
                    <a:ext cx="1678" cy="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3" h="738" extrusionOk="0">
                        <a:moveTo>
                          <a:pt x="33" y="0"/>
                        </a:moveTo>
                        <a:lnTo>
                          <a:pt x="0" y="99"/>
                        </a:lnTo>
                        <a:lnTo>
                          <a:pt x="2436" y="738"/>
                        </a:lnTo>
                        <a:cubicBezTo>
                          <a:pt x="2499" y="501"/>
                          <a:pt x="2773" y="727"/>
                          <a:pt x="2373" y="603"/>
                        </a:cubicBezTo>
                        <a:lnTo>
                          <a:pt x="33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CC"/>
                      </a:gs>
                      <a:gs pos="100000">
                        <a:schemeClr val="lt1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4" name="Google Shape;1124;p25"/>
                  <p:cNvSpPr/>
                  <p:nvPr/>
                </p:nvSpPr>
                <p:spPr>
                  <a:xfrm>
                    <a:off x="3195" y="1755"/>
                    <a:ext cx="428" cy="11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7" h="1659" extrusionOk="0">
                        <a:moveTo>
                          <a:pt x="615" y="0"/>
                        </a:moveTo>
                        <a:lnTo>
                          <a:pt x="637" y="0"/>
                        </a:lnTo>
                        <a:lnTo>
                          <a:pt x="68" y="1659"/>
                        </a:lnTo>
                        <a:lnTo>
                          <a:pt x="0" y="1647"/>
                        </a:lnTo>
                        <a:lnTo>
                          <a:pt x="615" y="0"/>
                        </a:lnTo>
                        <a:close/>
                      </a:path>
                    </a:pathLst>
                  </a:custGeom>
                  <a:solidFill>
                    <a:srgbClr val="4D4D4D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25" name="Google Shape;1125;p25"/>
                  <p:cNvSpPr/>
                  <p:nvPr/>
                </p:nvSpPr>
                <p:spPr>
                  <a:xfrm>
                    <a:off x="1734" y="2587"/>
                    <a:ext cx="1496" cy="3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" h="550" extrusionOk="0">
                        <a:moveTo>
                          <a:pt x="0" y="0"/>
                        </a:moveTo>
                        <a:lnTo>
                          <a:pt x="9" y="57"/>
                        </a:lnTo>
                        <a:lnTo>
                          <a:pt x="2164" y="550"/>
                        </a:lnTo>
                        <a:lnTo>
                          <a:pt x="2216" y="496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000099"/>
                      </a:gs>
                      <a:gs pos="100000">
                        <a:srgbClr val="808080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126" name="Google Shape;1126;p25"/>
                  <p:cNvGrpSpPr/>
                  <p:nvPr/>
                </p:nvGrpSpPr>
                <p:grpSpPr>
                  <a:xfrm>
                    <a:off x="1709" y="3008"/>
                    <a:ext cx="507" cy="234"/>
                    <a:chOff x="1740" y="2642"/>
                    <a:chExt cx="752" cy="327"/>
                  </a:xfrm>
                </p:grpSpPr>
                <p:sp>
                  <p:nvSpPr>
                    <p:cNvPr id="1127" name="Google Shape;1127;p25"/>
                    <p:cNvSpPr/>
                    <p:nvPr/>
                  </p:nvSpPr>
                  <p:spPr>
                    <a:xfrm>
                      <a:off x="1740" y="2642"/>
                      <a:ext cx="752" cy="32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52" h="327" extrusionOk="0">
                          <a:moveTo>
                            <a:pt x="293" y="0"/>
                          </a:moveTo>
                          <a:lnTo>
                            <a:pt x="752" y="124"/>
                          </a:lnTo>
                          <a:lnTo>
                            <a:pt x="470" y="327"/>
                          </a:lnTo>
                          <a:lnTo>
                            <a:pt x="0" y="183"/>
                          </a:lnTo>
                          <a:lnTo>
                            <a:pt x="293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28" name="Google Shape;1128;p25"/>
                    <p:cNvSpPr/>
                    <p:nvPr/>
                  </p:nvSpPr>
                  <p:spPr>
                    <a:xfrm>
                      <a:off x="1754" y="2649"/>
                      <a:ext cx="726" cy="3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26" h="311" extrusionOk="0">
                          <a:moveTo>
                            <a:pt x="282" y="0"/>
                          </a:moveTo>
                          <a:lnTo>
                            <a:pt x="726" y="119"/>
                          </a:lnTo>
                          <a:lnTo>
                            <a:pt x="457" y="311"/>
                          </a:lnTo>
                          <a:lnTo>
                            <a:pt x="0" y="173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rgbClr val="4D4D4D"/>
                        </a:gs>
                        <a:gs pos="100000">
                          <a:srgbClr val="DDDDDD"/>
                        </a:gs>
                      </a:gsLst>
                      <a:lin ang="18900044" scaled="0"/>
                    </a:gra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29" name="Google Shape;1129;p25"/>
                    <p:cNvSpPr/>
                    <p:nvPr/>
                  </p:nvSpPr>
                  <p:spPr>
                    <a:xfrm>
                      <a:off x="1808" y="2770"/>
                      <a:ext cx="258" cy="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0" extrusionOk="0">
                          <a:moveTo>
                            <a:pt x="0" y="44"/>
                          </a:moveTo>
                          <a:lnTo>
                            <a:pt x="75" y="0"/>
                          </a:lnTo>
                          <a:lnTo>
                            <a:pt x="258" y="50"/>
                          </a:lnTo>
                          <a:lnTo>
                            <a:pt x="183" y="100"/>
                          </a:lnTo>
                          <a:lnTo>
                            <a:pt x="0" y="44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30" name="Google Shape;1130;p25"/>
                    <p:cNvSpPr/>
                    <p:nvPr/>
                  </p:nvSpPr>
                  <p:spPr>
                    <a:xfrm>
                      <a:off x="1799" y="2816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31" name="Google Shape;1131;p25"/>
                    <p:cNvSpPr/>
                    <p:nvPr/>
                  </p:nvSpPr>
                  <p:spPr>
                    <a:xfrm>
                      <a:off x="2020" y="2834"/>
                      <a:ext cx="258" cy="1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" h="102" extrusionOk="0">
                          <a:moveTo>
                            <a:pt x="0" y="46"/>
                          </a:moveTo>
                          <a:lnTo>
                            <a:pt x="71" y="0"/>
                          </a:lnTo>
                          <a:lnTo>
                            <a:pt x="258" y="52"/>
                          </a:lnTo>
                          <a:lnTo>
                            <a:pt x="183" y="102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132" name="Google Shape;1132;p25"/>
                    <p:cNvSpPr/>
                    <p:nvPr/>
                  </p:nvSpPr>
                  <p:spPr>
                    <a:xfrm>
                      <a:off x="2011" y="2882"/>
                      <a:ext cx="194" cy="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4" h="63" extrusionOk="0">
                          <a:moveTo>
                            <a:pt x="12" y="0"/>
                          </a:moveTo>
                          <a:lnTo>
                            <a:pt x="194" y="53"/>
                          </a:lnTo>
                          <a:lnTo>
                            <a:pt x="180" y="63"/>
                          </a:lnTo>
                          <a:lnTo>
                            <a:pt x="0" y="9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000099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  <p:sp>
                <p:nvSpPr>
                  <p:cNvPr id="1133" name="Google Shape;1133;p25"/>
                  <p:cNvSpPr/>
                  <p:nvPr/>
                </p:nvSpPr>
                <p:spPr>
                  <a:xfrm>
                    <a:off x="2577" y="3043"/>
                    <a:ext cx="614" cy="5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0" h="792" extrusionOk="0">
                        <a:moveTo>
                          <a:pt x="3" y="738"/>
                        </a:moveTo>
                        <a:lnTo>
                          <a:pt x="990" y="0"/>
                        </a:lnTo>
                        <a:lnTo>
                          <a:pt x="987" y="60"/>
                        </a:lnTo>
                        <a:lnTo>
                          <a:pt x="0" y="792"/>
                        </a:lnTo>
                        <a:lnTo>
                          <a:pt x="3" y="738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4" name="Google Shape;1134;p25"/>
                  <p:cNvSpPr/>
                  <p:nvPr/>
                </p:nvSpPr>
                <p:spPr>
                  <a:xfrm>
                    <a:off x="1010" y="3084"/>
                    <a:ext cx="1570" cy="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5" name="Google Shape;1135;p25"/>
                  <p:cNvSpPr/>
                  <p:nvPr/>
                </p:nvSpPr>
                <p:spPr>
                  <a:xfrm>
                    <a:off x="1011" y="2998"/>
                    <a:ext cx="17" cy="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" h="147" extrusionOk="0">
                        <a:moveTo>
                          <a:pt x="26" y="10"/>
                        </a:moveTo>
                        <a:lnTo>
                          <a:pt x="23" y="147"/>
                        </a:lnTo>
                        <a:lnTo>
                          <a:pt x="0" y="144"/>
                        </a:lnTo>
                        <a:lnTo>
                          <a:pt x="3" y="0"/>
                        </a:lnTo>
                        <a:lnTo>
                          <a:pt x="26" y="1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6" name="Google Shape;1136;p25"/>
                  <p:cNvSpPr/>
                  <p:nvPr/>
                </p:nvSpPr>
                <p:spPr>
                  <a:xfrm>
                    <a:off x="1012" y="2611"/>
                    <a:ext cx="729" cy="3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6" h="606" extrusionOk="0">
                        <a:moveTo>
                          <a:pt x="1170" y="0"/>
                        </a:moveTo>
                        <a:lnTo>
                          <a:pt x="0" y="597"/>
                        </a:lnTo>
                        <a:lnTo>
                          <a:pt x="30" y="606"/>
                        </a:lnTo>
                        <a:lnTo>
                          <a:pt x="1176" y="18"/>
                        </a:lnTo>
                        <a:lnTo>
                          <a:pt x="1170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7" name="Google Shape;1137;p25"/>
                  <p:cNvSpPr/>
                  <p:nvPr/>
                </p:nvSpPr>
                <p:spPr>
                  <a:xfrm>
                    <a:off x="1061" y="3018"/>
                    <a:ext cx="1488" cy="4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138" name="Google Shape;1138;p25"/>
                  <p:cNvSpPr/>
                  <p:nvPr/>
                </p:nvSpPr>
                <p:spPr>
                  <a:xfrm rot="10800000" flipH="1">
                    <a:off x="2549" y="2987"/>
                    <a:ext cx="608" cy="4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" h="723" extrusionOk="0">
                        <a:moveTo>
                          <a:pt x="6" y="0"/>
                        </a:moveTo>
                        <a:cubicBezTo>
                          <a:pt x="16" y="0"/>
                          <a:pt x="26" y="0"/>
                          <a:pt x="36" y="0"/>
                        </a:cubicBezTo>
                        <a:lnTo>
                          <a:pt x="2532" y="678"/>
                        </a:lnTo>
                        <a:lnTo>
                          <a:pt x="2529" y="723"/>
                        </a:lnTo>
                        <a:lnTo>
                          <a:pt x="0" y="24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99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139" name="Google Shape;1139;p25"/>
              <p:cNvGrpSpPr/>
              <p:nvPr/>
            </p:nvGrpSpPr>
            <p:grpSpPr>
              <a:xfrm>
                <a:off x="10011503" y="5607068"/>
                <a:ext cx="170723" cy="349527"/>
                <a:chOff x="4140" y="429"/>
                <a:chExt cx="1419" cy="2400"/>
              </a:xfrm>
            </p:grpSpPr>
            <p:sp>
              <p:nvSpPr>
                <p:cNvPr id="1140" name="Google Shape;1140;p25"/>
                <p:cNvSpPr/>
                <p:nvPr/>
              </p:nvSpPr>
              <p:spPr>
                <a:xfrm>
                  <a:off x="5268" y="433"/>
                  <a:ext cx="283" cy="2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4" h="2742" extrusionOk="0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1" name="Google Shape;1141;p25"/>
                <p:cNvSpPr/>
                <p:nvPr/>
              </p:nvSpPr>
              <p:spPr>
                <a:xfrm>
                  <a:off x="4210" y="429"/>
                  <a:ext cx="900" cy="2400"/>
                </a:xfrm>
                <a:prstGeom prst="rect">
                  <a:avLst/>
                </a:pr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42" name="Google Shape;1142;p25"/>
                <p:cNvSpPr/>
                <p:nvPr/>
              </p:nvSpPr>
              <p:spPr>
                <a:xfrm>
                  <a:off x="5321" y="570"/>
                  <a:ext cx="169" cy="2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" h="2537" extrusionOk="0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3" name="Google Shape;1143;p25"/>
                <p:cNvSpPr/>
                <p:nvPr/>
              </p:nvSpPr>
              <p:spPr>
                <a:xfrm>
                  <a:off x="5284" y="1640"/>
                  <a:ext cx="263" cy="1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44" name="Google Shape;1144;p25"/>
                <p:cNvSpPr/>
                <p:nvPr/>
              </p:nvSpPr>
              <p:spPr>
                <a:xfrm>
                  <a:off x="4210" y="690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45" name="Google Shape;1145;p25"/>
                <p:cNvGrpSpPr/>
                <p:nvPr/>
              </p:nvGrpSpPr>
              <p:grpSpPr>
                <a:xfrm>
                  <a:off x="4748" y="666"/>
                  <a:ext cx="490" cy="16"/>
                  <a:chOff x="613" y="2566"/>
                  <a:chExt cx="612" cy="15"/>
                </a:xfrm>
              </p:grpSpPr>
              <p:sp>
                <p:nvSpPr>
                  <p:cNvPr id="1146" name="Google Shape;1146;p25"/>
                  <p:cNvSpPr/>
                  <p:nvPr/>
                </p:nvSpPr>
                <p:spPr>
                  <a:xfrm>
                    <a:off x="613" y="256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47" name="Google Shape;1147;p25"/>
                  <p:cNvSpPr/>
                  <p:nvPr/>
                </p:nvSpPr>
                <p:spPr>
                  <a:xfrm>
                    <a:off x="625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48" name="Google Shape;1148;p25"/>
                <p:cNvSpPr/>
                <p:nvPr/>
              </p:nvSpPr>
              <p:spPr>
                <a:xfrm>
                  <a:off x="4220" y="1022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49" name="Google Shape;1149;p25"/>
                <p:cNvGrpSpPr/>
                <p:nvPr/>
              </p:nvGrpSpPr>
              <p:grpSpPr>
                <a:xfrm>
                  <a:off x="4748" y="990"/>
                  <a:ext cx="491" cy="16"/>
                  <a:chOff x="615" y="2564"/>
                  <a:chExt cx="613" cy="17"/>
                </a:xfrm>
              </p:grpSpPr>
              <p:sp>
                <p:nvSpPr>
                  <p:cNvPr id="1150" name="Google Shape;1150;p25"/>
                  <p:cNvSpPr/>
                  <p:nvPr/>
                </p:nvSpPr>
                <p:spPr>
                  <a:xfrm>
                    <a:off x="615" y="2564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1" name="Google Shape;1151;p25"/>
                  <p:cNvSpPr/>
                  <p:nvPr/>
                </p:nvSpPr>
                <p:spPr>
                  <a:xfrm>
                    <a:off x="628" y="258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52" name="Google Shape;1152;p25"/>
                <p:cNvSpPr/>
                <p:nvPr/>
              </p:nvSpPr>
              <p:spPr>
                <a:xfrm>
                  <a:off x="4220" y="1354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53" name="Google Shape;1153;p25"/>
                <p:cNvSpPr/>
                <p:nvPr/>
              </p:nvSpPr>
              <p:spPr>
                <a:xfrm>
                  <a:off x="4230" y="1655"/>
                  <a:ext cx="600" cy="0"/>
                </a:xfrm>
                <a:prstGeom prst="rect">
                  <a:avLst/>
                </a:prstGeom>
                <a:solidFill>
                  <a:schemeClr val="dk1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154" name="Google Shape;1154;p25"/>
                <p:cNvGrpSpPr/>
                <p:nvPr/>
              </p:nvGrpSpPr>
              <p:grpSpPr>
                <a:xfrm>
                  <a:off x="4738" y="1646"/>
                  <a:ext cx="491" cy="0"/>
                  <a:chOff x="618" y="2586"/>
                  <a:chExt cx="612" cy="0"/>
                </a:xfrm>
              </p:grpSpPr>
              <p:sp>
                <p:nvSpPr>
                  <p:cNvPr id="1155" name="Google Shape;1155;p25"/>
                  <p:cNvSpPr/>
                  <p:nvPr/>
                </p:nvSpPr>
                <p:spPr>
                  <a:xfrm>
                    <a:off x="618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56" name="Google Shape;1156;p25"/>
                  <p:cNvSpPr/>
                  <p:nvPr/>
                </p:nvSpPr>
                <p:spPr>
                  <a:xfrm>
                    <a:off x="630" y="2586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57" name="Google Shape;1157;p25"/>
                <p:cNvSpPr/>
                <p:nvPr/>
              </p:nvSpPr>
              <p:spPr>
                <a:xfrm>
                  <a:off x="5288" y="1354"/>
                  <a:ext cx="263" cy="1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226" extrusionOk="0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58" name="Google Shape;1158;p25"/>
                <p:cNvGrpSpPr/>
                <p:nvPr/>
              </p:nvGrpSpPr>
              <p:grpSpPr>
                <a:xfrm>
                  <a:off x="4738" y="1330"/>
                  <a:ext cx="491" cy="16"/>
                  <a:chOff x="613" y="2571"/>
                  <a:chExt cx="612" cy="16"/>
                </a:xfrm>
              </p:grpSpPr>
              <p:sp>
                <p:nvSpPr>
                  <p:cNvPr id="1159" name="Google Shape;1159;p25"/>
                  <p:cNvSpPr/>
                  <p:nvPr/>
                </p:nvSpPr>
                <p:spPr>
                  <a:xfrm>
                    <a:off x="613" y="2571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160" name="Google Shape;1160;p25"/>
                  <p:cNvSpPr/>
                  <p:nvPr/>
                </p:nvSpPr>
                <p:spPr>
                  <a:xfrm>
                    <a:off x="625" y="2587"/>
                    <a:ext cx="600" cy="0"/>
                  </a:xfrm>
                  <a:prstGeom prst="roundRect">
                    <a:avLst>
                      <a:gd name="adj" fmla="val 50000"/>
                    </a:avLst>
                  </a:prstGeom>
                  <a:gradFill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800"/>
                      <a:buFont typeface="Noto Sans Symbols"/>
                      <a:buNone/>
                    </a:pPr>
                    <a:endParaRPr sz="18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161" name="Google Shape;1161;p25"/>
                <p:cNvSpPr/>
                <p:nvPr/>
              </p:nvSpPr>
              <p:spPr>
                <a:xfrm>
                  <a:off x="5246" y="429"/>
                  <a:ext cx="0" cy="2400"/>
                </a:xfrm>
                <a:prstGeom prst="rect">
                  <a:avLst/>
                </a:prstGeom>
                <a:gradFill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2" name="Google Shape;1162;p25"/>
                <p:cNvSpPr/>
                <p:nvPr/>
              </p:nvSpPr>
              <p:spPr>
                <a:xfrm>
                  <a:off x="5312" y="1007"/>
                  <a:ext cx="237" cy="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256" extrusionOk="0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3" name="Google Shape;1163;p25"/>
                <p:cNvSpPr/>
                <p:nvPr/>
              </p:nvSpPr>
              <p:spPr>
                <a:xfrm>
                  <a:off x="5315" y="680"/>
                  <a:ext cx="244" cy="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" h="288" extrusionOk="0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4" name="Google Shape;1164;p25"/>
                <p:cNvSpPr/>
                <p:nvPr/>
              </p:nvSpPr>
              <p:spPr>
                <a:xfrm>
                  <a:off x="5515" y="2611"/>
                  <a:ext cx="0" cy="0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5" name="Google Shape;1165;p25"/>
                <p:cNvSpPr/>
                <p:nvPr/>
              </p:nvSpPr>
              <p:spPr>
                <a:xfrm>
                  <a:off x="5302" y="2614"/>
                  <a:ext cx="245" cy="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" h="240" extrusionOk="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66" name="Google Shape;1166;p25"/>
                <p:cNvSpPr/>
                <p:nvPr/>
              </p:nvSpPr>
              <p:spPr>
                <a:xfrm>
                  <a:off x="4140" y="2675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7" name="Google Shape;1167;p25"/>
                <p:cNvSpPr/>
                <p:nvPr/>
              </p:nvSpPr>
              <p:spPr>
                <a:xfrm>
                  <a:off x="4210" y="2714"/>
                  <a:ext cx="1200" cy="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dk2"/>
                    </a:gs>
                    <a:gs pos="100000">
                      <a:schemeClr val="lt2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8" name="Google Shape;1168;p25"/>
                <p:cNvSpPr/>
                <p:nvPr/>
              </p:nvSpPr>
              <p:spPr>
                <a:xfrm>
                  <a:off x="4309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69" name="Google Shape;1169;p25"/>
                <p:cNvSpPr/>
                <p:nvPr/>
              </p:nvSpPr>
              <p:spPr>
                <a:xfrm>
                  <a:off x="4489" y="2382"/>
                  <a:ext cx="300" cy="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endParaRPr sz="1400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0" name="Google Shape;1170;p25"/>
                <p:cNvSpPr/>
                <p:nvPr/>
              </p:nvSpPr>
              <p:spPr>
                <a:xfrm>
                  <a:off x="4658" y="2382"/>
                  <a:ext cx="300" cy="0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171" name="Google Shape;1171;p25"/>
                <p:cNvSpPr/>
                <p:nvPr/>
              </p:nvSpPr>
              <p:spPr>
                <a:xfrm>
                  <a:off x="5067" y="1837"/>
                  <a:ext cx="0" cy="900"/>
                </a:xfrm>
                <a:prstGeom prst="rect">
                  <a:avLst/>
                </a:prstGeom>
                <a:solidFill>
                  <a:srgbClr val="29292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Noto Sans Symbols"/>
                    <a:buNone/>
                  </a:pPr>
                  <a:endParaRPr sz="18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172" name="Google Shape;1172;p25"/>
          <p:cNvGrpSpPr/>
          <p:nvPr/>
        </p:nvGrpSpPr>
        <p:grpSpPr>
          <a:xfrm>
            <a:off x="5499105" y="1360628"/>
            <a:ext cx="3298994" cy="3330299"/>
            <a:chOff x="7295123" y="1843082"/>
            <a:chExt cx="4398659" cy="4440399"/>
          </a:xfrm>
        </p:grpSpPr>
        <p:sp>
          <p:nvSpPr>
            <p:cNvPr id="1173" name="Google Shape;1173;p25"/>
            <p:cNvSpPr/>
            <p:nvPr/>
          </p:nvSpPr>
          <p:spPr>
            <a:xfrm>
              <a:off x="7866885" y="3450880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7675465" y="3247424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7295123" y="3349484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6" name="Google Shape;1176;p25"/>
            <p:cNvGrpSpPr/>
            <p:nvPr/>
          </p:nvGrpSpPr>
          <p:grpSpPr>
            <a:xfrm>
              <a:off x="7384850" y="1843082"/>
              <a:ext cx="4308931" cy="4440399"/>
              <a:chOff x="7384850" y="1843082"/>
              <a:chExt cx="4308931" cy="4440399"/>
            </a:xfrm>
          </p:grpSpPr>
          <p:sp>
            <p:nvSpPr>
              <p:cNvPr id="1177" name="Google Shape;1177;p25"/>
              <p:cNvSpPr/>
              <p:nvPr/>
            </p:nvSpPr>
            <p:spPr>
              <a:xfrm>
                <a:off x="9026135" y="5773481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8" name="Google Shape;1178;p25"/>
              <p:cNvSpPr/>
              <p:nvPr/>
            </p:nvSpPr>
            <p:spPr>
              <a:xfrm>
                <a:off x="8465833" y="5458029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9" name="Google Shape;1179;p25"/>
              <p:cNvSpPr/>
              <p:nvPr/>
            </p:nvSpPr>
            <p:spPr>
              <a:xfrm>
                <a:off x="7992829" y="5385020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0" name="Google Shape;1180;p25"/>
              <p:cNvSpPr/>
              <p:nvPr/>
            </p:nvSpPr>
            <p:spPr>
              <a:xfrm>
                <a:off x="7652236" y="5189752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1" name="Google Shape;1181;p25"/>
              <p:cNvSpPr/>
              <p:nvPr/>
            </p:nvSpPr>
            <p:spPr>
              <a:xfrm>
                <a:off x="11017339" y="3399436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2" name="Google Shape;1182;p25"/>
              <p:cNvSpPr/>
              <p:nvPr/>
            </p:nvSpPr>
            <p:spPr>
              <a:xfrm>
                <a:off x="8605132" y="1925480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3" name="Google Shape;1183;p25"/>
              <p:cNvSpPr/>
              <p:nvPr/>
            </p:nvSpPr>
            <p:spPr>
              <a:xfrm>
                <a:off x="7384850" y="2332725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4" name="Google Shape;1184;p25"/>
              <p:cNvSpPr/>
              <p:nvPr/>
            </p:nvSpPr>
            <p:spPr>
              <a:xfrm>
                <a:off x="7643306" y="1843082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5" name="Google Shape;1185;p25"/>
              <p:cNvSpPr/>
              <p:nvPr/>
            </p:nvSpPr>
            <p:spPr>
              <a:xfrm>
                <a:off x="11081481" y="4188998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6" name="Google Shape;1186;p25"/>
              <p:cNvSpPr/>
              <p:nvPr/>
            </p:nvSpPr>
            <p:spPr>
              <a:xfrm>
                <a:off x="7866885" y="4808926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7" name="Google Shape;1187;p25"/>
              <p:cNvSpPr/>
              <p:nvPr/>
            </p:nvSpPr>
            <p:spPr>
              <a:xfrm>
                <a:off x="9786432" y="5583683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8" name="Google Shape;1188;p25"/>
              <p:cNvSpPr/>
              <p:nvPr/>
            </p:nvSpPr>
            <p:spPr>
              <a:xfrm>
                <a:off x="10048818" y="5198326"/>
                <a:ext cx="612300" cy="510000"/>
              </a:xfrm>
              <a:prstGeom prst="ellipse">
                <a:avLst/>
              </a:prstGeom>
              <a:noFill/>
              <a:ln w="28575" cap="flat" cmpd="sng">
                <a:solidFill>
                  <a:srgbClr val="C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9" name="Google Shape;1189;p25"/>
          <p:cNvSpPr txBox="1">
            <a:spLocks noGrp="1"/>
          </p:cNvSpPr>
          <p:nvPr>
            <p:ph type="body" idx="1"/>
          </p:nvPr>
        </p:nvSpPr>
        <p:spPr>
          <a:xfrm>
            <a:off x="628649" y="1369219"/>
            <a:ext cx="42696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marL="2667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marL="2667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marL="1270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2667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3" name="Google Shape;5843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5844" name="Google Shape;5844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Edge and Core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Performance measurement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Network Application Architecture: C/S vs. P2P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TCP/UDP &amp; Socket Programming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Content Distribution Network (CDN)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Mobile and wireless network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 dirty="0"/>
              <a:t>SDN/NFV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endParaRPr b="1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09513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3881D9-B81C-ABFB-2713-F46DD30AB5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a program to control the network’s behavior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3F7E58-F578-4EDD-7862-CDE9E425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altLang="zh-CN" dirty="0"/>
              <a:t>Defined Network </a:t>
            </a:r>
            <a:endParaRPr lang="en-US" dirty="0"/>
          </a:p>
        </p:txBody>
      </p:sp>
      <p:pic>
        <p:nvPicPr>
          <p:cNvPr id="2050" name="Picture 2" descr="What Is Software-Defined Networking (SDN)? | FS Community">
            <a:extLst>
              <a:ext uri="{FF2B5EF4-FFF2-40B4-BE49-F238E27FC236}">
                <a16:creationId xmlns:a16="http://schemas.microsoft.com/office/drawing/2014/main" id="{153C6605-90CF-5762-BFE1-79DBED299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951" y="1815450"/>
            <a:ext cx="5546098" cy="311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27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46D7-DEDF-364B-99E9-3FB1F889B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09657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Per-router control plane</a:t>
            </a:r>
          </a:p>
        </p:txBody>
      </p:sp>
      <p:sp>
        <p:nvSpPr>
          <p:cNvPr id="4" name="TextBox 257">
            <a:extLst>
              <a:ext uri="{FF2B5EF4-FFF2-40B4-BE49-F238E27FC236}">
                <a16:creationId xmlns:a16="http://schemas.microsoft.com/office/drawing/2014/main" id="{8EB40520-A927-A94E-975A-4093319F1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80" y="825829"/>
            <a:ext cx="83298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>
              <a:buClrTx/>
              <a:defRPr/>
            </a:pPr>
            <a:r>
              <a:rPr lang="en-US" altLang="en-US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Individual routing algorithm components </a:t>
            </a:r>
            <a:r>
              <a:rPr lang="en-US" altLang="en-US" i="1" kern="1200" dirty="0">
                <a:solidFill>
                  <a:srgbClr val="000090"/>
                </a:solidFill>
                <a:latin typeface="Calibri" panose="020F0502020204030204"/>
                <a:cs typeface="+mn-cs"/>
              </a:rPr>
              <a:t>in each and every router </a:t>
            </a:r>
            <a:r>
              <a:rPr lang="en-US" altLang="en-US" kern="1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interact in the control plane to computer forwarding tables</a:t>
            </a:r>
          </a:p>
        </p:txBody>
      </p:sp>
      <p:sp>
        <p:nvSpPr>
          <p:cNvPr id="238" name="Freeform 2">
            <a:extLst>
              <a:ext uri="{FF2B5EF4-FFF2-40B4-BE49-F238E27FC236}">
                <a16:creationId xmlns:a16="http://schemas.microsoft.com/office/drawing/2014/main" id="{66A80B54-F93B-A94A-938E-DFA6C3C90E64}"/>
              </a:ext>
            </a:extLst>
          </p:cNvPr>
          <p:cNvSpPr>
            <a:spLocks/>
          </p:cNvSpPr>
          <p:nvPr/>
        </p:nvSpPr>
        <p:spPr bwMode="auto">
          <a:xfrm>
            <a:off x="3136987" y="4107709"/>
            <a:ext cx="3020615" cy="70485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350" kern="120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6B89A56E-4B45-1449-B1CC-C8EF7ABE50B3}"/>
              </a:ext>
            </a:extLst>
          </p:cNvPr>
          <p:cNvCxnSpPr/>
          <p:nvPr/>
        </p:nvCxnSpPr>
        <p:spPr>
          <a:xfrm flipV="1">
            <a:off x="3609664" y="4222009"/>
            <a:ext cx="987029" cy="9882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740CBE6-0A59-E645-A69D-A9AE662529A8}"/>
              </a:ext>
            </a:extLst>
          </p:cNvPr>
          <p:cNvCxnSpPr/>
          <p:nvPr/>
        </p:nvCxnSpPr>
        <p:spPr>
          <a:xfrm>
            <a:off x="3526320" y="4361311"/>
            <a:ext cx="1694260" cy="2250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FEDEF0D8-C674-7A42-948E-7E305FE7E98D}"/>
              </a:ext>
            </a:extLst>
          </p:cNvPr>
          <p:cNvCxnSpPr/>
          <p:nvPr/>
        </p:nvCxnSpPr>
        <p:spPr>
          <a:xfrm>
            <a:off x="3535846" y="4441084"/>
            <a:ext cx="535781" cy="20597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88FEC270-B253-8E44-A411-9C7971EEB2C5}"/>
              </a:ext>
            </a:extLst>
          </p:cNvPr>
          <p:cNvCxnSpPr/>
          <p:nvPr/>
        </p:nvCxnSpPr>
        <p:spPr>
          <a:xfrm flipV="1">
            <a:off x="4299037" y="4586340"/>
            <a:ext cx="935831" cy="60722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829E7CD6-E2DF-3F41-969B-DA845A408D9F}"/>
              </a:ext>
            </a:extLst>
          </p:cNvPr>
          <p:cNvCxnSpPr/>
          <p:nvPr/>
        </p:nvCxnSpPr>
        <p:spPr>
          <a:xfrm>
            <a:off x="4794337" y="4245822"/>
            <a:ext cx="792956" cy="9286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DE601DF1-8D2D-2A46-BC8F-F868A11F76CA}"/>
              </a:ext>
            </a:extLst>
          </p:cNvPr>
          <p:cNvCxnSpPr/>
          <p:nvPr/>
        </p:nvCxnSpPr>
        <p:spPr>
          <a:xfrm flipV="1">
            <a:off x="4257364" y="4361311"/>
            <a:ext cx="1343025" cy="22502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A11DDE0B-F575-FA48-8F6B-03D4A7733DCF}"/>
              </a:ext>
            </a:extLst>
          </p:cNvPr>
          <p:cNvCxnSpPr/>
          <p:nvPr/>
        </p:nvCxnSpPr>
        <p:spPr>
          <a:xfrm flipV="1">
            <a:off x="5252727" y="4382743"/>
            <a:ext cx="441722" cy="20359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ADA6CD88-616E-B24E-8E41-831DCFC74F88}"/>
              </a:ext>
            </a:extLst>
          </p:cNvPr>
          <p:cNvCxnSpPr/>
          <p:nvPr/>
        </p:nvCxnSpPr>
        <p:spPr>
          <a:xfrm>
            <a:off x="4609789" y="4222009"/>
            <a:ext cx="610791" cy="300038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grpSp>
        <p:nvGrpSpPr>
          <p:cNvPr id="247" name="Group 7">
            <a:extLst>
              <a:ext uri="{FF2B5EF4-FFF2-40B4-BE49-F238E27FC236}">
                <a16:creationId xmlns:a16="http://schemas.microsoft.com/office/drawing/2014/main" id="{F23FF8D1-2C6B-9448-B97C-26AA0FF38328}"/>
              </a:ext>
            </a:extLst>
          </p:cNvPr>
          <p:cNvGrpSpPr>
            <a:grpSpLocks/>
          </p:cNvGrpSpPr>
          <p:nvPr/>
        </p:nvGrpSpPr>
        <p:grpSpPr bwMode="auto">
          <a:xfrm>
            <a:off x="3953755" y="4541097"/>
            <a:ext cx="422672" cy="220265"/>
            <a:chOff x="1871277" y="1576300"/>
            <a:chExt cx="1128371" cy="437861"/>
          </a:xfrm>
        </p:grpSpPr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F781E7E0-A5A4-AD4A-A844-E9A7BB7A79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3D5BD08E-FA2E-E04F-A545-2E0866784F93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01E234FF-7C0E-FD47-9DA3-FA961901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563210E5-D710-8E45-8417-02EB79B5C81A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430FD04E-46A2-3749-B589-BEE902C8D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BDBA4CA4-485A-D94A-B148-5C44318A1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4F7BCFB0-4862-0040-98EF-79148CCE2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A80ECE7-29EF-E045-8DE9-443E8B56CBA4}"/>
                </a:ext>
              </a:extLst>
            </p:cNvPr>
            <p:cNvCxnSpPr>
              <a:cxnSpLocks noChangeShapeType="1"/>
              <a:endCxn id="25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86C4C8B-81F8-494E-B3C9-F2C152BA75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57" name="Group 327">
            <a:extLst>
              <a:ext uri="{FF2B5EF4-FFF2-40B4-BE49-F238E27FC236}">
                <a16:creationId xmlns:a16="http://schemas.microsoft.com/office/drawing/2014/main" id="{C6D6E434-396F-824D-B42D-39B257E17412}"/>
              </a:ext>
            </a:extLst>
          </p:cNvPr>
          <p:cNvGrpSpPr>
            <a:grpSpLocks/>
          </p:cNvGrpSpPr>
          <p:nvPr/>
        </p:nvGrpSpPr>
        <p:grpSpPr bwMode="auto">
          <a:xfrm>
            <a:off x="4475248" y="4135093"/>
            <a:ext cx="423863" cy="219075"/>
            <a:chOff x="1871277" y="1576300"/>
            <a:chExt cx="1128371" cy="437861"/>
          </a:xfrm>
        </p:grpSpPr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BD523501-0761-ED43-9FA5-AEA15E2D1C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1B2C53EE-99C4-9041-B078-E1DEA73E56F8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27361595-2FF4-1B46-839D-326969B484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89642470-FD74-1047-9747-D0EB2363B800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12E17BAF-3675-9946-91CF-C0BD05A47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B02D5C9-E16C-D545-9658-9B08CD700F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43C530C6-57F7-D943-BF8C-3B8BE501F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04998C4B-6CC3-804D-8149-EB9753D18CA7}"/>
                </a:ext>
              </a:extLst>
            </p:cNvPr>
            <p:cNvCxnSpPr>
              <a:cxnSpLocks noChangeShapeType="1"/>
              <a:endCxn id="260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65D2A47-CC6C-8440-A5DF-83E670BCAF1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7" name="Group 337">
            <a:extLst>
              <a:ext uri="{FF2B5EF4-FFF2-40B4-BE49-F238E27FC236}">
                <a16:creationId xmlns:a16="http://schemas.microsoft.com/office/drawing/2014/main" id="{82B40A4C-BCB9-0F49-86D8-65358510B247}"/>
              </a:ext>
            </a:extLst>
          </p:cNvPr>
          <p:cNvGrpSpPr>
            <a:grpSpLocks/>
          </p:cNvGrpSpPr>
          <p:nvPr/>
        </p:nvGrpSpPr>
        <p:grpSpPr bwMode="auto">
          <a:xfrm>
            <a:off x="4957452" y="4475612"/>
            <a:ext cx="422672" cy="220266"/>
            <a:chOff x="1871277" y="1576300"/>
            <a:chExt cx="1128371" cy="437861"/>
          </a:xfrm>
        </p:grpSpPr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83F4F4C-42FD-9846-A017-5B90A1CDF3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3F600344-6D5A-5149-9480-8AD325F910A2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358912A5-2365-7548-98D1-05C254AB8C9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856A4118-FA0A-BF49-876A-9D235E6C6E2E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73066D64-2E3F-F24D-B741-44F8F9E6C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63C7C818-A6BA-5B46-8663-C7EB1B1CE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958FEB88-75FB-2D44-9A10-0367FDB3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E5F8810D-58B9-1B41-9069-743A57CBD942}"/>
                </a:ext>
              </a:extLst>
            </p:cNvPr>
            <p:cNvCxnSpPr>
              <a:cxnSpLocks noChangeShapeType="1"/>
              <a:endCxn id="270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B7248C01-1BC9-084D-9C19-4C517E66801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77" name="Group 347">
            <a:extLst>
              <a:ext uri="{FF2B5EF4-FFF2-40B4-BE49-F238E27FC236}">
                <a16:creationId xmlns:a16="http://schemas.microsoft.com/office/drawing/2014/main" id="{EA66C38A-2A9F-054D-B190-0607C48440C0}"/>
              </a:ext>
            </a:extLst>
          </p:cNvPr>
          <p:cNvGrpSpPr>
            <a:grpSpLocks/>
          </p:cNvGrpSpPr>
          <p:nvPr/>
        </p:nvGrpSpPr>
        <p:grpSpPr bwMode="auto">
          <a:xfrm>
            <a:off x="5499186" y="4239868"/>
            <a:ext cx="423863" cy="220266"/>
            <a:chOff x="1871277" y="1576300"/>
            <a:chExt cx="1128371" cy="437861"/>
          </a:xfrm>
        </p:grpSpPr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578C6C8A-3C2C-CA47-A52F-E5336E397A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0527894-E8D6-8847-A758-9F4A98B89D5B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0FCBF9F-6CE0-7B47-94FC-CD5787B788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5D5ADD21-3F21-8E47-B87D-2BDC146712B9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0FF22D66-78A9-2245-ACA6-A35063B95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A86BA2E2-E459-454D-98E3-2CB0E41E1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32EB212F-0575-FD42-B1AF-F3AAD1FDE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13FC001-18AF-3A49-BFB4-0B914F19FFD8}"/>
                </a:ext>
              </a:extLst>
            </p:cNvPr>
            <p:cNvCxnSpPr>
              <a:cxnSpLocks noChangeShapeType="1"/>
              <a:endCxn id="2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194EB53-3E3D-024D-B0D2-5596DAD2A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7169FC3C-178E-6048-AB6C-8493893B17E5}"/>
              </a:ext>
            </a:extLst>
          </p:cNvPr>
          <p:cNvGrpSpPr>
            <a:grpSpLocks/>
          </p:cNvGrpSpPr>
          <p:nvPr/>
        </p:nvGrpSpPr>
        <p:grpSpPr bwMode="auto">
          <a:xfrm>
            <a:off x="2510717" y="1777655"/>
            <a:ext cx="3952875" cy="2853929"/>
            <a:chOff x="1757805" y="2331054"/>
            <a:chExt cx="5270058" cy="3804634"/>
          </a:xfrm>
        </p:grpSpPr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440C625E-763F-DC45-B239-42BFE9E9081B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7B2A49C4-873B-2743-B356-AA474598AAC7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D9AB348-D7F2-A742-9B0C-84535C1F8A96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98F06BD2-BA43-1144-B69F-BF325541EB43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57135A78-79C3-CB4B-8E8E-D9A274265F07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lumMod val="95000"/>
                    <a:alpha val="55000"/>
                  </a:srgbClr>
                </a:gs>
                <a:gs pos="100000">
                  <a:srgbClr val="FFFFFF">
                    <a:lumMod val="7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FFFFF">
                  <a:lumMod val="75000"/>
                </a:srgbClr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grpSp>
          <p:nvGrpSpPr>
            <p:cNvPr id="293" name="Group 17">
              <a:extLst>
                <a:ext uri="{FF2B5EF4-FFF2-40B4-BE49-F238E27FC236}">
                  <a16:creationId xmlns:a16="http://schemas.microsoft.com/office/drawing/2014/main" id="{3DCFE7AC-3DDA-544E-9FBA-E2013CB1F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380" name="Rectangle 379">
                <a:extLst>
                  <a:ext uri="{FF2B5EF4-FFF2-40B4-BE49-F238E27FC236}">
                    <a16:creationId xmlns:a16="http://schemas.microsoft.com/office/drawing/2014/main" id="{4A6C83BC-7EC5-0F45-B8BB-C3B547B3E007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381" name="Group 104">
                <a:extLst>
                  <a:ext uri="{FF2B5EF4-FFF2-40B4-BE49-F238E27FC236}">
                    <a16:creationId xmlns:a16="http://schemas.microsoft.com/office/drawing/2014/main" id="{C49CCBB3-581C-F744-9C12-88066A544A1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395" name="Oval 394">
                  <a:extLst>
                    <a:ext uri="{FF2B5EF4-FFF2-40B4-BE49-F238E27FC236}">
                      <a16:creationId xmlns:a16="http://schemas.microsoft.com/office/drawing/2014/main" id="{1360C793-55DD-E448-BB09-2AF9F40ABA16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6" name="Rectangle 395">
                  <a:extLst>
                    <a:ext uri="{FF2B5EF4-FFF2-40B4-BE49-F238E27FC236}">
                      <a16:creationId xmlns:a16="http://schemas.microsoft.com/office/drawing/2014/main" id="{B5E5E126-5712-074A-827E-49B7AB6291A3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90782D44-406D-1A44-B8FA-7DABB141B919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rgbClr val="3333CC">
                    <a:lumMod val="60000"/>
                    <a:lumOff val="40000"/>
                    <a:alpha val="7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91CE1BD1-E198-874C-A63D-F01D330549A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5C32A76A-C218-CD4F-A5EA-5F04BEBB7C8B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82" name="Rectangle 381">
                <a:extLst>
                  <a:ext uri="{FF2B5EF4-FFF2-40B4-BE49-F238E27FC236}">
                    <a16:creationId xmlns:a16="http://schemas.microsoft.com/office/drawing/2014/main" id="{9568C327-A8B8-714A-9EC6-981C762ACAD5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40000"/>
                      <a:lumOff val="6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CE43604B-D39F-7044-94F2-CD4AD82F1987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C4C1EF2-5AB5-114F-AE30-53470A226E36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85" name="Group 9">
                <a:extLst>
                  <a:ext uri="{FF2B5EF4-FFF2-40B4-BE49-F238E27FC236}">
                    <a16:creationId xmlns:a16="http://schemas.microsoft.com/office/drawing/2014/main" id="{052F022E-CD26-8744-AC3E-C859146E38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80AE789D-EAFB-F44C-ACC8-D4E9E127F29B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20000"/>
                        <a:lumOff val="80000"/>
                      </a:srgbClr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7" name="Rectangle 386">
                  <a:extLst>
                    <a:ext uri="{FF2B5EF4-FFF2-40B4-BE49-F238E27FC236}">
                      <a16:creationId xmlns:a16="http://schemas.microsoft.com/office/drawing/2014/main" id="{5F200699-ED1E-0245-9D7A-C9227AC90EC0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1653876D-5808-4845-8D45-41E30CCABC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89" name="Freeform 388">
                  <a:extLst>
                    <a:ext uri="{FF2B5EF4-FFF2-40B4-BE49-F238E27FC236}">
                      <a16:creationId xmlns:a16="http://schemas.microsoft.com/office/drawing/2014/main" id="{B63C1A57-A326-E44D-89A7-AE4E169A70AE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90" name="Freeform 389">
                  <a:extLst>
                    <a:ext uri="{FF2B5EF4-FFF2-40B4-BE49-F238E27FC236}">
                      <a16:creationId xmlns:a16="http://schemas.microsoft.com/office/drawing/2014/main" id="{C060360D-64F4-6C46-9C73-B1B076DAA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1" name="Freeform 390">
                  <a:extLst>
                    <a:ext uri="{FF2B5EF4-FFF2-40B4-BE49-F238E27FC236}">
                      <a16:creationId xmlns:a16="http://schemas.microsoft.com/office/drawing/2014/main" id="{6762EEAF-2C47-B149-8689-0C95EC53C3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92" name="Freeform 391">
                  <a:extLst>
                    <a:ext uri="{FF2B5EF4-FFF2-40B4-BE49-F238E27FC236}">
                      <a16:creationId xmlns:a16="http://schemas.microsoft.com/office/drawing/2014/main" id="{EEF29461-B5AA-2744-A3DA-2814904A2E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93" name="Straight Connector 392">
                  <a:extLst>
                    <a:ext uri="{FF2B5EF4-FFF2-40B4-BE49-F238E27FC236}">
                      <a16:creationId xmlns:a16="http://schemas.microsoft.com/office/drawing/2014/main" id="{BE5A273A-2FEE-9545-BB88-87C7E505179F}"/>
                    </a:ext>
                  </a:extLst>
                </p:cNvPr>
                <p:cNvCxnSpPr>
                  <a:cxnSpLocks noChangeShapeType="1"/>
                  <a:endCxn id="388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94" name="Straight Connector 393">
                  <a:extLst>
                    <a:ext uri="{FF2B5EF4-FFF2-40B4-BE49-F238E27FC236}">
                      <a16:creationId xmlns:a16="http://schemas.microsoft.com/office/drawing/2014/main" id="{3C46EAE7-509B-4E45-A6E7-9A33E4F0FC70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4" name="Group 18">
              <a:extLst>
                <a:ext uri="{FF2B5EF4-FFF2-40B4-BE49-F238E27FC236}">
                  <a16:creationId xmlns:a16="http://schemas.microsoft.com/office/drawing/2014/main" id="{482172DC-CB77-9547-9B55-AA80104E7E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2075464-1A4E-BF45-A532-01A9C76E55CE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E6476089-4E8D-9748-8A20-B65AB809DCB0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61" name="Picture 86" descr="router_top.png">
                <a:extLst>
                  <a:ext uri="{FF2B5EF4-FFF2-40B4-BE49-F238E27FC236}">
                    <a16:creationId xmlns:a16="http://schemas.microsoft.com/office/drawing/2014/main" id="{903307E4-A9C2-9644-824F-D336213F4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62" name="Group 82">
                <a:extLst>
                  <a:ext uri="{FF2B5EF4-FFF2-40B4-BE49-F238E27FC236}">
                    <a16:creationId xmlns:a16="http://schemas.microsoft.com/office/drawing/2014/main" id="{F71CE2FF-B936-C547-A3CE-97AE0CF5BB6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86404AE-C86C-2743-98EF-9CF4A95F4440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6" name="Rectangle 375">
                  <a:extLst>
                    <a:ext uri="{FF2B5EF4-FFF2-40B4-BE49-F238E27FC236}">
                      <a16:creationId xmlns:a16="http://schemas.microsoft.com/office/drawing/2014/main" id="{5396A314-1026-4E4E-A149-99672789B306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23054A25-C068-9244-9B31-DD0F45D202D9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78" name="Straight Connector 377">
                  <a:extLst>
                    <a:ext uri="{FF2B5EF4-FFF2-40B4-BE49-F238E27FC236}">
                      <a16:creationId xmlns:a16="http://schemas.microsoft.com/office/drawing/2014/main" id="{CD4A2AA1-5618-3140-9C21-11DC36124DCC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C0356843-B7EB-A343-9F3C-424592CF11BD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AC6DBBE1-F8C8-7C49-A55E-1A360F9F0FF8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30264003-6422-A246-8128-339027C2EFE4}"/>
                  </a:ext>
                </a:extLst>
              </p:cNvPr>
              <p:cNvCxnSpPr>
                <a:stCxn id="368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65" name="Group 377">
                <a:extLst>
                  <a:ext uri="{FF2B5EF4-FFF2-40B4-BE49-F238E27FC236}">
                    <a16:creationId xmlns:a16="http://schemas.microsoft.com/office/drawing/2014/main" id="{39ED4179-25C2-BD40-8CB0-2D2D19D3B8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8E546C63-6051-664A-A3B3-09898899A0F6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7" name="Rectangle 366">
                  <a:extLst>
                    <a:ext uri="{FF2B5EF4-FFF2-40B4-BE49-F238E27FC236}">
                      <a16:creationId xmlns:a16="http://schemas.microsoft.com/office/drawing/2014/main" id="{F85D8891-4691-274F-8A4C-6EB421E1A62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68" name="Oval 367">
                  <a:extLst>
                    <a:ext uri="{FF2B5EF4-FFF2-40B4-BE49-F238E27FC236}">
                      <a16:creationId xmlns:a16="http://schemas.microsoft.com/office/drawing/2014/main" id="{F6D6309A-F621-8F43-966A-42EE2F5341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69" name="Freeform 368">
                  <a:extLst>
                    <a:ext uri="{FF2B5EF4-FFF2-40B4-BE49-F238E27FC236}">
                      <a16:creationId xmlns:a16="http://schemas.microsoft.com/office/drawing/2014/main" id="{E0967AA3-A871-A446-BBBF-E652596BA5E0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70" name="Freeform 369">
                  <a:extLst>
                    <a:ext uri="{FF2B5EF4-FFF2-40B4-BE49-F238E27FC236}">
                      <a16:creationId xmlns:a16="http://schemas.microsoft.com/office/drawing/2014/main" id="{928F9198-71DD-1048-BF0F-138BFE3045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1" name="Freeform 370">
                  <a:extLst>
                    <a:ext uri="{FF2B5EF4-FFF2-40B4-BE49-F238E27FC236}">
                      <a16:creationId xmlns:a16="http://schemas.microsoft.com/office/drawing/2014/main" id="{1C72F53E-6D8A-1247-85AD-4F6DFA9BC4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AC38375A-6308-3C42-8428-1BC8EF1E3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73" name="Straight Connector 372">
                  <a:extLst>
                    <a:ext uri="{FF2B5EF4-FFF2-40B4-BE49-F238E27FC236}">
                      <a16:creationId xmlns:a16="http://schemas.microsoft.com/office/drawing/2014/main" id="{2676B342-72B9-EC4E-BEB9-884A31061112}"/>
                    </a:ext>
                  </a:extLst>
                </p:cNvPr>
                <p:cNvCxnSpPr>
                  <a:cxnSpLocks noChangeShapeType="1"/>
                  <a:endCxn id="368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4" name="Straight Connector 373">
                  <a:extLst>
                    <a:ext uri="{FF2B5EF4-FFF2-40B4-BE49-F238E27FC236}">
                      <a16:creationId xmlns:a16="http://schemas.microsoft.com/office/drawing/2014/main" id="{C9E5ACD2-0571-394B-B54A-E4FD99B680A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5" name="Group 19">
              <a:extLst>
                <a:ext uri="{FF2B5EF4-FFF2-40B4-BE49-F238E27FC236}">
                  <a16:creationId xmlns:a16="http://schemas.microsoft.com/office/drawing/2014/main" id="{3F4E53BA-5956-854C-B31F-6EC1D0D21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47F6DBD-7B1F-E84E-80B1-B0007CEE2ECA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AD6BA39E-C72A-2B46-89AC-72BC6ECE8737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1" name="Group 442">
                <a:extLst>
                  <a:ext uri="{FF2B5EF4-FFF2-40B4-BE49-F238E27FC236}">
                    <a16:creationId xmlns:a16="http://schemas.microsoft.com/office/drawing/2014/main" id="{3A2CD557-2097-8643-A2CC-2FC42E1156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B01BCE74-1665-8347-ABE7-7ED7C4611208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3E2DD078-496C-2B4E-9AB7-8E3ED7B0B010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56" name="Oval 355">
                  <a:extLst>
                    <a:ext uri="{FF2B5EF4-FFF2-40B4-BE49-F238E27FC236}">
                      <a16:creationId xmlns:a16="http://schemas.microsoft.com/office/drawing/2014/main" id="{0589AD59-3F91-674B-AB1F-9687AE0A7155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57" name="Straight Connector 356">
                  <a:extLst>
                    <a:ext uri="{FF2B5EF4-FFF2-40B4-BE49-F238E27FC236}">
                      <a16:creationId xmlns:a16="http://schemas.microsoft.com/office/drawing/2014/main" id="{D7DF9909-4629-2B41-A097-0EE5060D231F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E00A7AA3-4A7D-5A4A-923D-8190368DDD2A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BC350F5D-A217-434B-B0AD-B82598901D58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9C23D10-C5AD-324E-A998-0B2D8811551A}"/>
                  </a:ext>
                </a:extLst>
              </p:cNvPr>
              <p:cNvCxnSpPr>
                <a:stCxn id="345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44" name="Group 456">
                <a:extLst>
                  <a:ext uri="{FF2B5EF4-FFF2-40B4-BE49-F238E27FC236}">
                    <a16:creationId xmlns:a16="http://schemas.microsoft.com/office/drawing/2014/main" id="{3D4ED6A7-656E-564B-9724-777A0E00F8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345" name="Oval 344">
                  <a:extLst>
                    <a:ext uri="{FF2B5EF4-FFF2-40B4-BE49-F238E27FC236}">
                      <a16:creationId xmlns:a16="http://schemas.microsoft.com/office/drawing/2014/main" id="{5CA9CA10-6CB9-8C4D-9798-DE3642585FBF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6" name="Rectangle 345">
                  <a:extLst>
                    <a:ext uri="{FF2B5EF4-FFF2-40B4-BE49-F238E27FC236}">
                      <a16:creationId xmlns:a16="http://schemas.microsoft.com/office/drawing/2014/main" id="{ED7DFE49-0AB2-5F4A-8804-D8EE2F5D8051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D9CC071E-9384-A844-AEDF-4D3D5A3D01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48" name="Freeform 347">
                  <a:extLst>
                    <a:ext uri="{FF2B5EF4-FFF2-40B4-BE49-F238E27FC236}">
                      <a16:creationId xmlns:a16="http://schemas.microsoft.com/office/drawing/2014/main" id="{9221CFD6-F2B1-BC4A-8685-E97AB592CAEA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49" name="Freeform 348">
                  <a:extLst>
                    <a:ext uri="{FF2B5EF4-FFF2-40B4-BE49-F238E27FC236}">
                      <a16:creationId xmlns:a16="http://schemas.microsoft.com/office/drawing/2014/main" id="{E1EB2301-9912-744E-B205-5948ED836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0" name="Freeform 349">
                  <a:extLst>
                    <a:ext uri="{FF2B5EF4-FFF2-40B4-BE49-F238E27FC236}">
                      <a16:creationId xmlns:a16="http://schemas.microsoft.com/office/drawing/2014/main" id="{274D27B5-7E68-5C4D-964B-A01609731F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51" name="Freeform 350">
                  <a:extLst>
                    <a:ext uri="{FF2B5EF4-FFF2-40B4-BE49-F238E27FC236}">
                      <a16:creationId xmlns:a16="http://schemas.microsoft.com/office/drawing/2014/main" id="{CCCB88EE-5244-8644-B451-9B5D239AEB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52" name="Straight Connector 351">
                  <a:extLst>
                    <a:ext uri="{FF2B5EF4-FFF2-40B4-BE49-F238E27FC236}">
                      <a16:creationId xmlns:a16="http://schemas.microsoft.com/office/drawing/2014/main" id="{4DFA4F03-E97A-1E4E-8C06-5FCF8ACB1D15}"/>
                    </a:ext>
                  </a:extLst>
                </p:cNvPr>
                <p:cNvCxnSpPr>
                  <a:cxnSpLocks noChangeShapeType="1"/>
                  <a:endCxn id="347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53" name="Straight Connector 352">
                  <a:extLst>
                    <a:ext uri="{FF2B5EF4-FFF2-40B4-BE49-F238E27FC236}">
                      <a16:creationId xmlns:a16="http://schemas.microsoft.com/office/drawing/2014/main" id="{8A9EDB0B-D51F-9C4D-A606-035EEB4B8D2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6" name="Group 20">
              <a:extLst>
                <a:ext uri="{FF2B5EF4-FFF2-40B4-BE49-F238E27FC236}">
                  <a16:creationId xmlns:a16="http://schemas.microsoft.com/office/drawing/2014/main" id="{7B3927DE-D2D4-0549-B6FC-DB36E97AF6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94693F99-2D5B-7E44-B2D3-365FDA0CFBDB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 rotWithShape="1">
                <a:gsLst>
                  <a:gs pos="1000">
                    <a:srgbClr val="3333CC">
                      <a:lumMod val="75000"/>
                      <a:alpha val="62000"/>
                    </a:srgbClr>
                  </a:gs>
                  <a:gs pos="5400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0BE62149-301B-CD40-877F-421A14409479}"/>
                  </a:ext>
                </a:extLst>
              </p:cNvPr>
              <p:cNvCxnSpPr>
                <a:stCxn id="327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pic>
            <p:nvPicPr>
              <p:cNvPr id="320" name="Picture 469" descr="router_top.png">
                <a:extLst>
                  <a:ext uri="{FF2B5EF4-FFF2-40B4-BE49-F238E27FC236}">
                    <a16:creationId xmlns:a16="http://schemas.microsoft.com/office/drawing/2014/main" id="{DD59AE55-8859-5841-B6AC-641E9B1FF7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21" name="Group 471">
                <a:extLst>
                  <a:ext uri="{FF2B5EF4-FFF2-40B4-BE49-F238E27FC236}">
                    <a16:creationId xmlns:a16="http://schemas.microsoft.com/office/drawing/2014/main" id="{387A8315-A9E2-CD41-9540-BE22EB2647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5439A4FE-DB6E-D74D-95B5-D1F4AE9642E7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FA27B6FA-AB40-0D4B-BBE7-6000E55B03D1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6FD79C0-1B1A-AB4A-A3BD-6514A1F64FCB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C730D6A9-51D0-864D-9F88-3CA108609D03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38" name="Straight Connector 337">
                  <a:extLst>
                    <a:ext uri="{FF2B5EF4-FFF2-40B4-BE49-F238E27FC236}">
                      <a16:creationId xmlns:a16="http://schemas.microsoft.com/office/drawing/2014/main" id="{41EA4558-0D04-634B-A8B0-CAB6FB1D2028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3670DAE7-C167-BA4B-9FB3-842EEBB6E0BC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FDAD1200-F8CD-4C4C-B862-839CDCE380A4}"/>
                  </a:ext>
                </a:extLst>
              </p:cNvPr>
              <p:cNvCxnSpPr>
                <a:stCxn id="320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24" name="Group 485">
                <a:extLst>
                  <a:ext uri="{FF2B5EF4-FFF2-40B4-BE49-F238E27FC236}">
                    <a16:creationId xmlns:a16="http://schemas.microsoft.com/office/drawing/2014/main" id="{A6200FD6-2FAC-504D-AC15-41C2E0E5FE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ECDA45FA-C7C9-1D42-AD17-0A94B356D9C2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6" name="Rectangle 325">
                  <a:extLst>
                    <a:ext uri="{FF2B5EF4-FFF2-40B4-BE49-F238E27FC236}">
                      <a16:creationId xmlns:a16="http://schemas.microsoft.com/office/drawing/2014/main" id="{66DEE6E1-40E6-CC4A-9BD2-12B0FC5617F6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7" name="Oval 326">
                  <a:extLst>
                    <a:ext uri="{FF2B5EF4-FFF2-40B4-BE49-F238E27FC236}">
                      <a16:creationId xmlns:a16="http://schemas.microsoft.com/office/drawing/2014/main" id="{3B2579C2-CFB4-C243-A571-87CC477670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28" name="Freeform 327">
                  <a:extLst>
                    <a:ext uri="{FF2B5EF4-FFF2-40B4-BE49-F238E27FC236}">
                      <a16:creationId xmlns:a16="http://schemas.microsoft.com/office/drawing/2014/main" id="{8C20CAF5-F7F2-8C4F-BF4C-8061B2C174B5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29" name="Freeform 328">
                  <a:extLst>
                    <a:ext uri="{FF2B5EF4-FFF2-40B4-BE49-F238E27FC236}">
                      <a16:creationId xmlns:a16="http://schemas.microsoft.com/office/drawing/2014/main" id="{751DAB4D-7078-0843-8893-ECF4AEBB83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0" name="Freeform 329">
                  <a:extLst>
                    <a:ext uri="{FF2B5EF4-FFF2-40B4-BE49-F238E27FC236}">
                      <a16:creationId xmlns:a16="http://schemas.microsoft.com/office/drawing/2014/main" id="{49F08601-D11A-7246-97C4-4796E28716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31" name="Freeform 330">
                  <a:extLst>
                    <a:ext uri="{FF2B5EF4-FFF2-40B4-BE49-F238E27FC236}">
                      <a16:creationId xmlns:a16="http://schemas.microsoft.com/office/drawing/2014/main" id="{0F35FC16-0782-6242-8A31-B2C90A57D8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28B38805-D14D-6F4E-9C2D-85288858DC4A}"/>
                    </a:ext>
                  </a:extLst>
                </p:cNvPr>
                <p:cNvCxnSpPr>
                  <a:cxnSpLocks noChangeShapeType="1"/>
                  <a:endCxn id="327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839A4B18-24F7-8748-BABF-156684EACDA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297" name="Group 21">
              <a:extLst>
                <a:ext uri="{FF2B5EF4-FFF2-40B4-BE49-F238E27FC236}">
                  <a16:creationId xmlns:a16="http://schemas.microsoft.com/office/drawing/2014/main" id="{9CDA8888-DE9C-FA48-880D-EF852C6370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995D8FCE-884F-0F40-A676-D4D29F8E694C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316D5606-0146-DC48-97E2-18F369EDE031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0" name="Group 500">
                <a:extLst>
                  <a:ext uri="{FF2B5EF4-FFF2-40B4-BE49-F238E27FC236}">
                    <a16:creationId xmlns:a16="http://schemas.microsoft.com/office/drawing/2014/main" id="{AA425C1A-E91E-6E4A-A356-24012E6427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313" name="Oval 312">
                  <a:extLst>
                    <a:ext uri="{FF2B5EF4-FFF2-40B4-BE49-F238E27FC236}">
                      <a16:creationId xmlns:a16="http://schemas.microsoft.com/office/drawing/2014/main" id="{16CAB2BE-001A-5849-8EFC-BF1C74D20DA6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75000"/>
                  </a:srgbClr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ED3C727A-F086-5345-9D90-47A10FCD45F2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rgbClr val="3333CC">
                    <a:lumMod val="7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15" name="Oval 314">
                  <a:extLst>
                    <a:ext uri="{FF2B5EF4-FFF2-40B4-BE49-F238E27FC236}">
                      <a16:creationId xmlns:a16="http://schemas.microsoft.com/office/drawing/2014/main" id="{49C1B443-F565-5F4C-B75C-09F669AC3DE7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rgbClr val="3333CC">
                    <a:lumMod val="40000"/>
                    <a:lumOff val="60000"/>
                    <a:alpha val="55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16" name="Straight Connector 315">
                  <a:extLst>
                    <a:ext uri="{FF2B5EF4-FFF2-40B4-BE49-F238E27FC236}">
                      <a16:creationId xmlns:a16="http://schemas.microsoft.com/office/drawing/2014/main" id="{FBA53D70-9A4D-7E4E-AC09-D42784DF8272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A5C3BEC2-90B0-8B41-88A4-351B428CAFB4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309F1E7-7D26-E941-9221-C8DF0612EE28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60000"/>
                      <a:lumOff val="40000"/>
                    </a:srgbClr>
                  </a:gs>
                  <a:gs pos="100000">
                    <a:srgbClr val="FFFFFF"/>
                  </a:gs>
                </a:gsLst>
                <a:lin ang="162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9C251E47-5FE5-B64D-8E6E-2491993604B5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noFill/>
              <a:ln w="3175" cap="flat" cmpd="sng" algn="ctr">
                <a:solidFill>
                  <a:srgbClr val="000000"/>
                </a:solidFill>
                <a:prstDash val="sysDash"/>
              </a:ln>
              <a:effectLst/>
            </p:spPr>
          </p:cxnSp>
          <p:grpSp>
            <p:nvGrpSpPr>
              <p:cNvPr id="303" name="Group 514">
                <a:extLst>
                  <a:ext uri="{FF2B5EF4-FFF2-40B4-BE49-F238E27FC236}">
                    <a16:creationId xmlns:a16="http://schemas.microsoft.com/office/drawing/2014/main" id="{9B7D3C6F-466A-3143-9B8E-F60B2AAFD7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12A307F7-5B73-2445-A2F4-C0FA1266E373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3333CC">
                        <a:lumMod val="75000"/>
                      </a:srgbClr>
                    </a:gs>
                    <a:gs pos="31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  <a:tileRect/>
                </a:gradFill>
                <a:ln w="635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5" name="Rectangle 304">
                  <a:extLst>
                    <a:ext uri="{FF2B5EF4-FFF2-40B4-BE49-F238E27FC236}">
                      <a16:creationId xmlns:a16="http://schemas.microsoft.com/office/drawing/2014/main" id="{33E19D46-3715-614C-AAF4-022904355894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40000"/>
                        <a:lumOff val="60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3333CC">
                        <a:lumMod val="75000"/>
                      </a:srgbClr>
                    </a:gs>
                  </a:gsLst>
                  <a:lin ang="16200000" scaled="0"/>
                </a:gra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E55709E7-7775-884D-A34A-45191B84AF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n>
                      <a:solidFill>
                        <a:srgbClr val="000000"/>
                      </a:solidFill>
                    </a:ln>
                    <a:solidFill>
                      <a:srgbClr val="FFFFFF"/>
                    </a:solidFill>
                    <a:latin typeface="Gill Sans MT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7" name="Freeform 306">
                  <a:extLst>
                    <a:ext uri="{FF2B5EF4-FFF2-40B4-BE49-F238E27FC236}">
                      <a16:creationId xmlns:a16="http://schemas.microsoft.com/office/drawing/2014/main" id="{53C2A2DA-53F1-794E-A987-B42C0AC0022C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rgbClr val="3333CC">
                    <a:lumMod val="60000"/>
                    <a:lumOff val="40000"/>
                  </a:srgbClr>
                </a:soli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308" name="Freeform 307">
                  <a:extLst>
                    <a:ext uri="{FF2B5EF4-FFF2-40B4-BE49-F238E27FC236}">
                      <a16:creationId xmlns:a16="http://schemas.microsoft.com/office/drawing/2014/main" id="{9EECC5D2-5F03-5B4A-A066-DEC9954D66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09" name="Freeform 308">
                  <a:extLst>
                    <a:ext uri="{FF2B5EF4-FFF2-40B4-BE49-F238E27FC236}">
                      <a16:creationId xmlns:a16="http://schemas.microsoft.com/office/drawing/2014/main" id="{8388544E-A2CB-0640-A29C-1662E6885F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310" name="Freeform 309">
                  <a:extLst>
                    <a:ext uri="{FF2B5EF4-FFF2-40B4-BE49-F238E27FC236}">
                      <a16:creationId xmlns:a16="http://schemas.microsoft.com/office/drawing/2014/main" id="{0DDF3C4E-5F2E-864E-88A4-D785A5D6EE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panose="020B0604020202020204" pitchFamily="34" charset="0"/>
                    <a:ea typeface="ＭＳ Ｐゴシック" panose="020B0600070205080204" pitchFamily="34" charset="-128"/>
                    <a:cs typeface="+mn-cs"/>
                  </a:endParaRPr>
                </a:p>
              </p:txBody>
            </p: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5A28B5B0-5BAC-8C46-B4B8-9BCB18DCD1DD}"/>
                    </a:ext>
                  </a:extLst>
                </p:cNvPr>
                <p:cNvCxnSpPr>
                  <a:cxnSpLocks noChangeShapeType="1"/>
                  <a:endCxn id="306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3A010796-660C-4C4D-865E-8D108EDA01B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rgbClr val="000000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094E25C2-45E6-0C43-ADA4-684E51DC703A}"/>
              </a:ext>
            </a:extLst>
          </p:cNvPr>
          <p:cNvGrpSpPr>
            <a:grpSpLocks/>
          </p:cNvGrpSpPr>
          <p:nvPr/>
        </p:nvGrpSpPr>
        <p:grpSpPr bwMode="auto">
          <a:xfrm>
            <a:off x="2546748" y="2044356"/>
            <a:ext cx="3851360" cy="659606"/>
            <a:chOff x="1843424" y="707349"/>
            <a:chExt cx="5136221" cy="879389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C759FDA4-4088-0A4C-9E92-BD72D7D52B56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2" name="TextBox 233">
              <a:extLst>
                <a:ext uri="{FF2B5EF4-FFF2-40B4-BE49-F238E27FC236}">
                  <a16:creationId xmlns:a16="http://schemas.microsoft.com/office/drawing/2014/main" id="{91B4E7D9-6C4B-6C4B-86F5-8BB66F936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43424" y="783191"/>
              <a:ext cx="1007325" cy="499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lnSpc>
                  <a:spcPts val="1106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Routing</a:t>
              </a:r>
            </a:p>
            <a:p>
              <a:pPr algn="ctr" defTabSz="685800" eaLnBrk="0" fontAlgn="base" hangingPunct="0">
                <a:lnSpc>
                  <a:spcPts val="1106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Algorithm</a:t>
              </a:r>
            </a:p>
          </p:txBody>
        </p:sp>
        <p:cxnSp>
          <p:nvCxnSpPr>
            <p:cNvPr id="403" name="Straight Arrow Connector 402">
              <a:extLst>
                <a:ext uri="{FF2B5EF4-FFF2-40B4-BE49-F238E27FC236}">
                  <a16:creationId xmlns:a16="http://schemas.microsoft.com/office/drawing/2014/main" id="{86DA61DF-3320-724E-9861-CF654B1F47AF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4" name="Straight Arrow Connector 403">
              <a:extLst>
                <a:ext uri="{FF2B5EF4-FFF2-40B4-BE49-F238E27FC236}">
                  <a16:creationId xmlns:a16="http://schemas.microsoft.com/office/drawing/2014/main" id="{FA99C173-8DEF-3940-BC9B-72CA3FA99281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5" name="Straight Arrow Connector 404">
              <a:extLst>
                <a:ext uri="{FF2B5EF4-FFF2-40B4-BE49-F238E27FC236}">
                  <a16:creationId xmlns:a16="http://schemas.microsoft.com/office/drawing/2014/main" id="{57AAE988-13E3-6642-B8CC-252C9113ABCC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06" name="Straight Arrow Connector 405">
              <a:extLst>
                <a:ext uri="{FF2B5EF4-FFF2-40B4-BE49-F238E27FC236}">
                  <a16:creationId xmlns:a16="http://schemas.microsoft.com/office/drawing/2014/main" id="{286126FC-663F-E140-85FF-EA643857EAAB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sp>
          <p:nvSpPr>
            <p:cNvPr id="407" name="Oval 406">
              <a:extLst>
                <a:ext uri="{FF2B5EF4-FFF2-40B4-BE49-F238E27FC236}">
                  <a16:creationId xmlns:a16="http://schemas.microsoft.com/office/drawing/2014/main" id="{4DA7DE45-D335-D548-B5FE-488518B7B2B7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E0F6C35C-914C-3B41-9CC4-D8179FFB699E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F2328B0F-766B-A544-ACA3-A1877D849A35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4E049E95-C6A9-FE4D-937B-C134ECB1D9AB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 cap="flat" cmpd="sng" algn="ctr">
              <a:solidFill>
                <a:srgbClr val="CC0000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C5FBB1F6-0839-A343-AE4E-8487D7B4403B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01507C1D-D7CC-314D-9BC2-599E67963164}"/>
                </a:ext>
              </a:extLst>
            </p:cNvPr>
            <p:cNvCxnSpPr>
              <a:endCxn id="407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3" name="Straight Arrow Connector 412">
              <a:extLst>
                <a:ext uri="{FF2B5EF4-FFF2-40B4-BE49-F238E27FC236}">
                  <a16:creationId xmlns:a16="http://schemas.microsoft.com/office/drawing/2014/main" id="{0D0AA51C-C88C-DA40-BB5F-C90D75401B35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414" name="Straight Arrow Connector 413">
              <a:extLst>
                <a:ext uri="{FF2B5EF4-FFF2-40B4-BE49-F238E27FC236}">
                  <a16:creationId xmlns:a16="http://schemas.microsoft.com/office/drawing/2014/main" id="{B8B513D7-9162-0648-BC71-8BEBCC27917A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noFill/>
            <a:ln w="25400" cap="flat" cmpd="sng" algn="ctr">
              <a:solidFill>
                <a:srgbClr val="CC0000"/>
              </a:solidFill>
              <a:prstDash val="solid"/>
              <a:headEnd type="triangle"/>
              <a:tailEnd type="triangle"/>
            </a:ln>
            <a:effectLst/>
          </p:spPr>
        </p:cxnSp>
      </p:grp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C4AAA334-C4B2-DD48-A566-2EA2C1AA11DF}"/>
              </a:ext>
            </a:extLst>
          </p:cNvPr>
          <p:cNvGrpSpPr>
            <a:grpSpLocks/>
          </p:cNvGrpSpPr>
          <p:nvPr/>
        </p:nvGrpSpPr>
        <p:grpSpPr bwMode="auto">
          <a:xfrm>
            <a:off x="2360699" y="2336060"/>
            <a:ext cx="4811153" cy="806658"/>
            <a:chOff x="1557338" y="3074988"/>
            <a:chExt cx="6414871" cy="1075544"/>
          </a:xfrm>
        </p:grpSpPr>
        <p:sp>
          <p:nvSpPr>
            <p:cNvPr id="416" name="TextBox 232">
              <a:extLst>
                <a:ext uri="{FF2B5EF4-FFF2-40B4-BE49-F238E27FC236}">
                  <a16:creationId xmlns:a16="http://schemas.microsoft.com/office/drawing/2014/main" id="{97D7EB84-BAC0-D448-A55F-A56C30BB6A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46306" y="3651250"/>
              <a:ext cx="688651" cy="499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data</a:t>
              </a:r>
            </a:p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plane</a:t>
              </a:r>
            </a:p>
          </p:txBody>
        </p:sp>
        <p:sp>
          <p:nvSpPr>
            <p:cNvPr id="417" name="TextBox 233">
              <a:extLst>
                <a:ext uri="{FF2B5EF4-FFF2-40B4-BE49-F238E27FC236}">
                  <a16:creationId xmlns:a16="http://schemas.microsoft.com/office/drawing/2014/main" id="{24A4F1C7-4BF4-EB42-A291-47BAC2502C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5241" y="3074988"/>
              <a:ext cx="786968" cy="499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control</a:t>
              </a:r>
            </a:p>
            <a:p>
              <a:pPr algn="ctr" defTabSz="685800" eaLnBrk="0" fontAlgn="base" hangingPunct="0">
                <a:lnSpc>
                  <a:spcPts val="1097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1050" dirty="0">
                  <a:solidFill>
                    <a:srgbClr val="000000"/>
                  </a:solidFill>
                  <a:cs typeface="+mn-cs"/>
                </a:rPr>
                <a:t>plane</a:t>
              </a:r>
            </a:p>
          </p:txBody>
        </p: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61FEE5A3-FA87-164D-B072-015586DE3B9B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dash"/>
            </a:ln>
            <a:effectLst/>
          </p:spPr>
        </p:cxn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DB2133B7-0204-944D-9F85-D90FA61B1AAF}"/>
              </a:ext>
            </a:extLst>
          </p:cNvPr>
          <p:cNvGrpSpPr>
            <a:grpSpLocks/>
          </p:cNvGrpSpPr>
          <p:nvPr/>
        </p:nvGrpSpPr>
        <p:grpSpPr bwMode="auto">
          <a:xfrm>
            <a:off x="2564295" y="2806356"/>
            <a:ext cx="3844529" cy="840581"/>
            <a:chOff x="-4746102" y="4471477"/>
            <a:chExt cx="5126173" cy="1120753"/>
          </a:xfrm>
        </p:grpSpPr>
        <p:pic>
          <p:nvPicPr>
            <p:cNvPr id="420" name="Picture 10" descr="fig42_table.pdf">
              <a:extLst>
                <a:ext uri="{FF2B5EF4-FFF2-40B4-BE49-F238E27FC236}">
                  <a16:creationId xmlns:a16="http://schemas.microsoft.com/office/drawing/2014/main" id="{B9B148BF-D420-D548-A8E4-2E44EE43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1" name="Group 25">
              <a:extLst>
                <a:ext uri="{FF2B5EF4-FFF2-40B4-BE49-F238E27FC236}">
                  <a16:creationId xmlns:a16="http://schemas.microsoft.com/office/drawing/2014/main" id="{6DCB3611-5B47-554A-AF9F-B20E8866BE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22" name="Group 241">
                <a:extLst>
                  <a:ext uri="{FF2B5EF4-FFF2-40B4-BE49-F238E27FC236}">
                    <a16:creationId xmlns:a16="http://schemas.microsoft.com/office/drawing/2014/main" id="{18B65E09-A0C2-A34F-9844-081D03E2EEE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438" name="Rectangle 437">
                  <a:extLst>
                    <a:ext uri="{FF2B5EF4-FFF2-40B4-BE49-F238E27FC236}">
                      <a16:creationId xmlns:a16="http://schemas.microsoft.com/office/drawing/2014/main" id="{510D7726-2281-144B-B722-F9A0F8992620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9" name="Straight Connector 438">
                  <a:extLst>
                    <a:ext uri="{FF2B5EF4-FFF2-40B4-BE49-F238E27FC236}">
                      <a16:creationId xmlns:a16="http://schemas.microsoft.com/office/drawing/2014/main" id="{B663A8A6-A483-9C45-9694-3F60B5B96577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0" name="Straight Connector 439">
                  <a:extLst>
                    <a:ext uri="{FF2B5EF4-FFF2-40B4-BE49-F238E27FC236}">
                      <a16:creationId xmlns:a16="http://schemas.microsoft.com/office/drawing/2014/main" id="{50FC0E77-85DF-A44F-A7EA-DB2E7EDC7F79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41" name="Straight Connector 440">
                  <a:extLst>
                    <a:ext uri="{FF2B5EF4-FFF2-40B4-BE49-F238E27FC236}">
                      <a16:creationId xmlns:a16="http://schemas.microsoft.com/office/drawing/2014/main" id="{6DCCCE94-F2A7-3D41-B0D1-67C30138A31B}"/>
                    </a:ext>
                  </a:extLst>
                </p:cNvPr>
                <p:cNvCxnSpPr>
                  <a:stCxn id="438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3" name="Group 444">
                <a:extLst>
                  <a:ext uri="{FF2B5EF4-FFF2-40B4-BE49-F238E27FC236}">
                    <a16:creationId xmlns:a16="http://schemas.microsoft.com/office/drawing/2014/main" id="{80000B7B-1868-0545-96E2-2F3AE96E33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152E459E-7CA1-E445-B3BA-7DCA2E4A2C56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5" name="Straight Connector 434">
                  <a:extLst>
                    <a:ext uri="{FF2B5EF4-FFF2-40B4-BE49-F238E27FC236}">
                      <a16:creationId xmlns:a16="http://schemas.microsoft.com/office/drawing/2014/main" id="{89A2E2E8-DA8D-6D49-B2DC-12FC2FC6D3C4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6" name="Straight Connector 435">
                  <a:extLst>
                    <a:ext uri="{FF2B5EF4-FFF2-40B4-BE49-F238E27FC236}">
                      <a16:creationId xmlns:a16="http://schemas.microsoft.com/office/drawing/2014/main" id="{D4FBE92F-02C8-4244-A63E-618F5A912844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7" name="Straight Connector 436">
                  <a:extLst>
                    <a:ext uri="{FF2B5EF4-FFF2-40B4-BE49-F238E27FC236}">
                      <a16:creationId xmlns:a16="http://schemas.microsoft.com/office/drawing/2014/main" id="{760EDE61-1AAF-D848-91CB-39C5F318690E}"/>
                    </a:ext>
                  </a:extLst>
                </p:cNvPr>
                <p:cNvCxnSpPr>
                  <a:stCxn id="434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4" name="Group 473">
                <a:extLst>
                  <a:ext uri="{FF2B5EF4-FFF2-40B4-BE49-F238E27FC236}">
                    <a16:creationId xmlns:a16="http://schemas.microsoft.com/office/drawing/2014/main" id="{80D1C087-9836-C245-B670-1284428A4A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30" name="Rectangle 429">
                  <a:extLst>
                    <a:ext uri="{FF2B5EF4-FFF2-40B4-BE49-F238E27FC236}">
                      <a16:creationId xmlns:a16="http://schemas.microsoft.com/office/drawing/2014/main" id="{C9A7D412-65DC-9649-A008-5ED26335CCA7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31" name="Straight Connector 430">
                  <a:extLst>
                    <a:ext uri="{FF2B5EF4-FFF2-40B4-BE49-F238E27FC236}">
                      <a16:creationId xmlns:a16="http://schemas.microsoft.com/office/drawing/2014/main" id="{2F282FB7-7000-B945-8F5A-E39A5A12E34F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2" name="Straight Connector 431">
                  <a:extLst>
                    <a:ext uri="{FF2B5EF4-FFF2-40B4-BE49-F238E27FC236}">
                      <a16:creationId xmlns:a16="http://schemas.microsoft.com/office/drawing/2014/main" id="{6613E38A-F502-9F4F-9071-21665BB1F3DD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33" name="Straight Connector 432">
                  <a:extLst>
                    <a:ext uri="{FF2B5EF4-FFF2-40B4-BE49-F238E27FC236}">
                      <a16:creationId xmlns:a16="http://schemas.microsoft.com/office/drawing/2014/main" id="{29B42128-C51A-6040-824E-C554F8EE3D12}"/>
                    </a:ext>
                  </a:extLst>
                </p:cNvPr>
                <p:cNvCxnSpPr>
                  <a:stCxn id="430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425" name="Group 502">
                <a:extLst>
                  <a:ext uri="{FF2B5EF4-FFF2-40B4-BE49-F238E27FC236}">
                    <a16:creationId xmlns:a16="http://schemas.microsoft.com/office/drawing/2014/main" id="{C30D5DDC-A13E-034A-A1BA-1E146390EA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426" name="Rectangle 425">
                  <a:extLst>
                    <a:ext uri="{FF2B5EF4-FFF2-40B4-BE49-F238E27FC236}">
                      <a16:creationId xmlns:a16="http://schemas.microsoft.com/office/drawing/2014/main" id="{63A91007-6182-8647-9879-8292A71EAFEF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7" name="Straight Connector 426">
                  <a:extLst>
                    <a:ext uri="{FF2B5EF4-FFF2-40B4-BE49-F238E27FC236}">
                      <a16:creationId xmlns:a16="http://schemas.microsoft.com/office/drawing/2014/main" id="{0674F85B-15F4-F446-AD9E-DD534F9C342D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8" name="Straight Connector 427">
                  <a:extLst>
                    <a:ext uri="{FF2B5EF4-FFF2-40B4-BE49-F238E27FC236}">
                      <a16:creationId xmlns:a16="http://schemas.microsoft.com/office/drawing/2014/main" id="{60409E77-E63A-824F-A704-D7AE94C9BA5F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  <p:cxnSp>
              <p:nvCxnSpPr>
                <p:cNvPr id="429" name="Straight Connector 428">
                  <a:extLst>
                    <a:ext uri="{FF2B5EF4-FFF2-40B4-BE49-F238E27FC236}">
                      <a16:creationId xmlns:a16="http://schemas.microsoft.com/office/drawing/2014/main" id="{76DF7BD3-201B-AE4F-909F-AB196C0CDB0D}"/>
                    </a:ext>
                  </a:extLst>
                </p:cNvPr>
                <p:cNvCxnSpPr>
                  <a:stCxn id="42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442" name="Group 441">
            <a:extLst>
              <a:ext uri="{FF2B5EF4-FFF2-40B4-BE49-F238E27FC236}">
                <a16:creationId xmlns:a16="http://schemas.microsoft.com/office/drawing/2014/main" id="{DC317182-2E9B-354F-9E6B-904AD53D9670}"/>
              </a:ext>
            </a:extLst>
          </p:cNvPr>
          <p:cNvGrpSpPr>
            <a:grpSpLocks/>
          </p:cNvGrpSpPr>
          <p:nvPr/>
        </p:nvGrpSpPr>
        <p:grpSpPr bwMode="auto">
          <a:xfrm>
            <a:off x="2904814" y="2191993"/>
            <a:ext cx="3327797" cy="1183481"/>
            <a:chOff x="-4267279" y="3655204"/>
            <a:chExt cx="4437063" cy="1578510"/>
          </a:xfrm>
        </p:grpSpPr>
        <p:cxnSp>
          <p:nvCxnSpPr>
            <p:cNvPr id="443" name="Straight Arrow Connector 442">
              <a:extLst>
                <a:ext uri="{FF2B5EF4-FFF2-40B4-BE49-F238E27FC236}">
                  <a16:creationId xmlns:a16="http://schemas.microsoft.com/office/drawing/2014/main" id="{AEBEBCEA-9DEC-FC46-95E5-83FE63BD526A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noFill/>
            <a:ln w="12700" cap="flat" cmpd="sng" algn="ctr">
              <a:solidFill>
                <a:srgbClr val="CC0000"/>
              </a:solidFill>
              <a:prstDash val="solid"/>
              <a:tailEnd type="triangle"/>
            </a:ln>
            <a:effectLst/>
          </p:spPr>
        </p:cxnSp>
        <p:cxnSp>
          <p:nvCxnSpPr>
            <p:cNvPr id="444" name="Straight Arrow Connector 443">
              <a:extLst>
                <a:ext uri="{FF2B5EF4-FFF2-40B4-BE49-F238E27FC236}">
                  <a16:creationId xmlns:a16="http://schemas.microsoft.com/office/drawing/2014/main" id="{8ADE9CEC-EEA0-A54D-AC1A-85CC293083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5" name="Straight Arrow Connector 444">
              <a:extLst>
                <a:ext uri="{FF2B5EF4-FFF2-40B4-BE49-F238E27FC236}">
                  <a16:creationId xmlns:a16="http://schemas.microsoft.com/office/drawing/2014/main" id="{6391DEC8-23F8-A847-ACF3-AD06E6E59A6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C40B4987-DD61-E544-9ED1-243F1836BF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7" name="Straight Arrow Connector 446">
              <a:extLst>
                <a:ext uri="{FF2B5EF4-FFF2-40B4-BE49-F238E27FC236}">
                  <a16:creationId xmlns:a16="http://schemas.microsoft.com/office/drawing/2014/main" id="{B6FD6F72-9B1A-9E49-BC03-FF4EB3F432F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EBF459C0-AF75-AC4B-82FD-7B57E1803EDC}"/>
              </a:ext>
            </a:extLst>
          </p:cNvPr>
          <p:cNvCxnSpPr/>
          <p:nvPr/>
        </p:nvCxnSpPr>
        <p:spPr>
          <a:xfrm flipH="1">
            <a:off x="2154720" y="4381553"/>
            <a:ext cx="1131094" cy="1190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449" name="TextBox 265">
            <a:extLst>
              <a:ext uri="{FF2B5EF4-FFF2-40B4-BE49-F238E27FC236}">
                <a16:creationId xmlns:a16="http://schemas.microsoft.com/office/drawing/2014/main" id="{8D6CC213-50D8-D143-AB2E-8A70AD0BD3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1805" y="4135093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dirty="0">
                <a:solidFill>
                  <a:srgbClr val="000000"/>
                </a:solidFill>
                <a:cs typeface="+mn-cs"/>
              </a:rPr>
              <a:t>1</a:t>
            </a:r>
          </a:p>
        </p:txBody>
      </p:sp>
      <p:sp>
        <p:nvSpPr>
          <p:cNvPr id="450" name="TextBox 281">
            <a:extLst>
              <a:ext uri="{FF2B5EF4-FFF2-40B4-BE49-F238E27FC236}">
                <a16:creationId xmlns:a16="http://schemas.microsoft.com/office/drawing/2014/main" id="{FD871173-63C8-004A-B893-95B0B94D0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773" y="4350596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dirty="0">
                <a:solidFill>
                  <a:srgbClr val="000000"/>
                </a:solidFill>
                <a:cs typeface="+mn-cs"/>
              </a:rPr>
              <a:t>2</a:t>
            </a:r>
          </a:p>
        </p:txBody>
      </p:sp>
      <p:grpSp>
        <p:nvGrpSpPr>
          <p:cNvPr id="451" name="Group 5">
            <a:extLst>
              <a:ext uri="{FF2B5EF4-FFF2-40B4-BE49-F238E27FC236}">
                <a16:creationId xmlns:a16="http://schemas.microsoft.com/office/drawing/2014/main" id="{57C14B28-467E-9240-8CC3-03FBD986B649}"/>
              </a:ext>
            </a:extLst>
          </p:cNvPr>
          <p:cNvGrpSpPr>
            <a:grpSpLocks/>
          </p:cNvGrpSpPr>
          <p:nvPr/>
        </p:nvGrpSpPr>
        <p:grpSpPr bwMode="auto">
          <a:xfrm>
            <a:off x="1896355" y="3957689"/>
            <a:ext cx="1212056" cy="416196"/>
            <a:chOff x="-4079003" y="2717403"/>
            <a:chExt cx="1616718" cy="556196"/>
          </a:xfrm>
        </p:grpSpPr>
        <p:sp>
          <p:nvSpPr>
            <p:cNvPr id="453" name="Rectangle 98">
              <a:extLst>
                <a:ext uri="{FF2B5EF4-FFF2-40B4-BE49-F238E27FC236}">
                  <a16:creationId xmlns:a16="http://schemas.microsoft.com/office/drawing/2014/main" id="{693A8054-41EF-F147-A07F-2F6F49925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rgbClr val="3333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35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54" name="Line 99">
              <a:extLst>
                <a:ext uri="{FF2B5EF4-FFF2-40B4-BE49-F238E27FC236}">
                  <a16:creationId xmlns:a16="http://schemas.microsoft.com/office/drawing/2014/main" id="{F72989E1-2AE2-724E-BB5A-C3EDBBB6AF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rgbClr val="3333CC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55" name="Rectangle 104">
              <a:extLst>
                <a:ext uri="{FF2B5EF4-FFF2-40B4-BE49-F238E27FC236}">
                  <a16:creationId xmlns:a16="http://schemas.microsoft.com/office/drawing/2014/main" id="{5AC95A09-8057-7147-9F57-6EFF2A5E5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rgbClr val="00CC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altLang="en-US" sz="1350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456" name="Text Box 105">
              <a:extLst>
                <a:ext uri="{FF2B5EF4-FFF2-40B4-BE49-F238E27FC236}">
                  <a16:creationId xmlns:a16="http://schemas.microsoft.com/office/drawing/2014/main" id="{47FDF11B-1F9E-D148-996F-69ECC9F11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20"/>
              <a:ext cx="588429" cy="308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defTabSz="685800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altLang="en-US" sz="900" dirty="0">
                  <a:solidFill>
                    <a:srgbClr val="000000"/>
                  </a:solidFill>
                  <a:cs typeface="+mn-cs"/>
                </a:rPr>
                <a:t>0111</a:t>
              </a:r>
            </a:p>
          </p:txBody>
        </p:sp>
        <p:sp>
          <p:nvSpPr>
            <p:cNvPr id="457" name="Line 119">
              <a:extLst>
                <a:ext uri="{FF2B5EF4-FFF2-40B4-BE49-F238E27FC236}">
                  <a16:creationId xmlns:a16="http://schemas.microsoft.com/office/drawing/2014/main" id="{CD73CAA3-C367-7049-8128-3C09B270BB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</p:grpSp>
      <p:sp>
        <p:nvSpPr>
          <p:cNvPr id="458" name="Freeform 120">
            <a:extLst>
              <a:ext uri="{FF2B5EF4-FFF2-40B4-BE49-F238E27FC236}">
                <a16:creationId xmlns:a16="http://schemas.microsoft.com/office/drawing/2014/main" id="{9B17F469-9813-DD46-ADCC-A6A37DCBE4CD}"/>
              </a:ext>
            </a:extLst>
          </p:cNvPr>
          <p:cNvSpPr>
            <a:spLocks/>
          </p:cNvSpPr>
          <p:nvPr/>
        </p:nvSpPr>
        <p:spPr bwMode="auto">
          <a:xfrm>
            <a:off x="3063167" y="4281540"/>
            <a:ext cx="736997" cy="17502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350" kern="1200" dirty="0"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grpSp>
        <p:nvGrpSpPr>
          <p:cNvPr id="459" name="Group 357">
            <a:extLst>
              <a:ext uri="{FF2B5EF4-FFF2-40B4-BE49-F238E27FC236}">
                <a16:creationId xmlns:a16="http://schemas.microsoft.com/office/drawing/2014/main" id="{F5E5FC5C-1765-2446-9583-0A67B919000D}"/>
              </a:ext>
            </a:extLst>
          </p:cNvPr>
          <p:cNvGrpSpPr>
            <a:grpSpLocks/>
          </p:cNvGrpSpPr>
          <p:nvPr/>
        </p:nvGrpSpPr>
        <p:grpSpPr bwMode="auto">
          <a:xfrm>
            <a:off x="3228664" y="4274397"/>
            <a:ext cx="423863" cy="220265"/>
            <a:chOff x="1871277" y="1576300"/>
            <a:chExt cx="1128371" cy="437861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BE27647C-3DCE-C848-8559-90456AA1A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59B28033-FF2E-0D49-AE8B-150A3DAC870E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 rotWithShape="1">
              <a:gsLst>
                <a:gs pos="0">
                  <a:srgbClr val="3333CC">
                    <a:lumMod val="75000"/>
                  </a:srgbClr>
                </a:gs>
                <a:gs pos="53000">
                  <a:srgbClr val="3333CC">
                    <a:lumMod val="60000"/>
                    <a:lumOff val="40000"/>
                  </a:srgbClr>
                </a:gs>
                <a:gs pos="100000">
                  <a:srgbClr val="3333CC">
                    <a:lumMod val="75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0E87BE2-8DD5-F949-9609-CEE42558EC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n>
                  <a:solidFill>
                    <a:srgbClr val="000000"/>
                  </a:solidFill>
                </a:ln>
                <a:solidFill>
                  <a:srgbClr val="FFFFFF"/>
                </a:solidFill>
                <a:latin typeface="Gill Sans MT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E67E4AB2-89E6-9547-93D2-34CED5D46ECE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rgbClr val="3333CC">
                <a:lumMod val="60000"/>
                <a:lumOff val="4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solidFill>
                  <a:srgbClr val="FFFFFF"/>
                </a:solidFill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E0013E89-2E09-C94F-888A-0764BFC4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D4D31051-3F76-8D4A-A94B-F0DCA0AFF2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DFC93EA6-DE5D-3E40-831C-1084B477E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endParaRPr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4C149BB2-DFC7-984A-98E9-3C4AA2DDC5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7AD8C9C3-3ED3-FC4C-9678-8E0AF3B540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69" name="TextBox 6">
            <a:extLst>
              <a:ext uri="{FF2B5EF4-FFF2-40B4-BE49-F238E27FC236}">
                <a16:creationId xmlns:a16="http://schemas.microsoft.com/office/drawing/2014/main" id="{EED866B1-9598-C54F-A0E0-D641030E1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0333" y="3707659"/>
            <a:ext cx="149423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dirty="0">
                <a:solidFill>
                  <a:srgbClr val="000000"/>
                </a:solidFill>
                <a:cs typeface="+mn-cs"/>
              </a:rPr>
              <a:t>values in arriving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1050" dirty="0">
                <a:solidFill>
                  <a:srgbClr val="000000"/>
                </a:solidFill>
                <a:cs typeface="+mn-cs"/>
              </a:rPr>
              <a:t>packet header</a:t>
            </a:r>
            <a:endParaRPr lang="en-US" altLang="en-US" sz="1350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470" name="TextBox 282">
            <a:extLst>
              <a:ext uri="{FF2B5EF4-FFF2-40B4-BE49-F238E27FC236}">
                <a16:creationId xmlns:a16="http://schemas.microsoft.com/office/drawing/2014/main" id="{CE2B3699-263C-CA42-8354-6E8A61868F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4173" y="4426796"/>
            <a:ext cx="24878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altLang="en-US" sz="900" dirty="0">
                <a:solidFill>
                  <a:srgbClr val="000000"/>
                </a:solidFill>
                <a:cs typeface="+mn-cs"/>
              </a:rPr>
              <a:t>3</a:t>
            </a:r>
          </a:p>
        </p:txBody>
      </p:sp>
      <p:sp>
        <p:nvSpPr>
          <p:cNvPr id="236" name="Slide Number Placeholder 4">
            <a:extLst>
              <a:ext uri="{FF2B5EF4-FFF2-40B4-BE49-F238E27FC236}">
                <a16:creationId xmlns:a16="http://schemas.microsoft.com/office/drawing/2014/main" id="{ED6517D9-F18B-5447-8ABE-90D9847B3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9616" y="64430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>
              <a:buClrTx/>
              <a:defRPr/>
            </a:pPr>
            <a:r>
              <a:rPr lang="en-US"/>
              <a:t>Network Layer: 4-</a:t>
            </a:r>
            <a:fld id="{C4204591-24BD-A542-B9D5-F8D8A88D2FEE}" type="slidenum">
              <a:rPr lang="en-US" smtClean="0"/>
              <a:pPr/>
              <a:t>52</a:t>
            </a:fld>
            <a:endParaRPr lang="en-US" sz="825" kern="1200" dirty="0">
              <a:solidFill>
                <a:prstClr val="white">
                  <a:lumMod val="50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6528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CD85E7-B9DB-9043-B7EC-8C0919E80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104"/>
            <a:ext cx="7886700" cy="670967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1119-17C6-6045-B8FE-FECA68C80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Network Layer: 5-</a:t>
            </a:r>
            <a:fld id="{C4204591-24BD-A542-B9D5-F8D8A88D2FEE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97528339-91BF-A047-B131-DB1084069AD0}"/>
              </a:ext>
            </a:extLst>
          </p:cNvPr>
          <p:cNvGrpSpPr/>
          <p:nvPr/>
        </p:nvGrpSpPr>
        <p:grpSpPr>
          <a:xfrm>
            <a:off x="2292612" y="1498587"/>
            <a:ext cx="5288080" cy="3501526"/>
            <a:chOff x="1453484" y="1555350"/>
            <a:chExt cx="7050773" cy="4668701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65D1C995-A844-2B42-9010-C4218A5CA77D}"/>
                </a:ext>
              </a:extLst>
            </p:cNvPr>
            <p:cNvGrpSpPr/>
            <p:nvPr/>
          </p:nvGrpSpPr>
          <p:grpSpPr>
            <a:xfrm>
              <a:off x="1453484" y="1555350"/>
              <a:ext cx="6027737" cy="1440135"/>
              <a:chOff x="1492879" y="2061336"/>
              <a:chExt cx="6027737" cy="1440135"/>
            </a:xfrm>
          </p:grpSpPr>
          <p:sp>
            <p:nvSpPr>
              <p:cNvPr id="641" name="Rectangle 640">
                <a:extLst>
                  <a:ext uri="{FF2B5EF4-FFF2-40B4-BE49-F238E27FC236}">
                    <a16:creationId xmlns:a16="http://schemas.microsoft.com/office/drawing/2014/main" id="{0E8C8ADE-E45C-8948-918B-042EEC2FAE7D}"/>
                  </a:ext>
                </a:extLst>
              </p:cNvPr>
              <p:cNvSpPr/>
              <p:nvPr/>
            </p:nvSpPr>
            <p:spPr bwMode="auto">
              <a:xfrm>
                <a:off x="1929251" y="2064703"/>
                <a:ext cx="5043488" cy="1017588"/>
              </a:xfrm>
              <a:prstGeom prst="rect">
                <a:avLst/>
              </a:prstGeom>
              <a:solidFill>
                <a:srgbClr val="2D2DB9">
                  <a:lumMod val="20000"/>
                  <a:lumOff val="80000"/>
                </a:srgb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id="{4C064E57-91B4-C64F-BC29-DB5B58D5D836}"/>
                  </a:ext>
                </a:extLst>
              </p:cNvPr>
              <p:cNvSpPr/>
              <p:nvPr/>
            </p:nvSpPr>
            <p:spPr bwMode="auto">
              <a:xfrm>
                <a:off x="1739747" y="2067585"/>
                <a:ext cx="198437" cy="1385888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855" h="1385496">
                    <a:moveTo>
                      <a:pt x="0" y="745656"/>
                    </a:moveTo>
                    <a:lnTo>
                      <a:pt x="193920" y="0"/>
                    </a:lnTo>
                    <a:cubicBezTo>
                      <a:pt x="195898" y="342623"/>
                      <a:pt x="197877" y="685246"/>
                      <a:pt x="199855" y="1027869"/>
                    </a:cubicBezTo>
                    <a:lnTo>
                      <a:pt x="4471" y="1385496"/>
                    </a:lnTo>
                    <a:cubicBezTo>
                      <a:pt x="2981" y="1172216"/>
                      <a:pt x="1490" y="958936"/>
                      <a:pt x="0" y="745656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2D2DB9">
                      <a:lumMod val="20000"/>
                      <a:lumOff val="80000"/>
                    </a:srgbClr>
                  </a:gs>
                </a:gsLst>
                <a:lin ang="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id="{FA5C362A-704A-E343-9748-70DE7380E98C}"/>
                  </a:ext>
                </a:extLst>
              </p:cNvPr>
              <p:cNvSpPr/>
              <p:nvPr/>
            </p:nvSpPr>
            <p:spPr bwMode="auto">
              <a:xfrm flipH="1">
                <a:off x="6969078" y="2061336"/>
                <a:ext cx="220427" cy="1370587"/>
              </a:xfrm>
              <a:custGeom>
                <a:avLst/>
                <a:gdLst>
                  <a:gd name="connsiteX0" fmla="*/ 0 w 312616"/>
                  <a:gd name="connsiteY0" fmla="*/ 644770 h 1367693"/>
                  <a:gd name="connsiteX1" fmla="*/ 312616 w 312616"/>
                  <a:gd name="connsiteY1" fmla="*/ 0 h 1367693"/>
                  <a:gd name="connsiteX2" fmla="*/ 312616 w 312616"/>
                  <a:gd name="connsiteY2" fmla="*/ 1016000 h 1367693"/>
                  <a:gd name="connsiteX3" fmla="*/ 117231 w 312616"/>
                  <a:gd name="connsiteY3" fmla="*/ 1367693 h 1367693"/>
                  <a:gd name="connsiteX4" fmla="*/ 0 w 312616"/>
                  <a:gd name="connsiteY4" fmla="*/ 644770 h 1367693"/>
                  <a:gd name="connsiteX0" fmla="*/ 0 w 199855"/>
                  <a:gd name="connsiteY0" fmla="*/ 733787 h 1367693"/>
                  <a:gd name="connsiteX1" fmla="*/ 199855 w 199855"/>
                  <a:gd name="connsiteY1" fmla="*/ 0 h 1367693"/>
                  <a:gd name="connsiteX2" fmla="*/ 199855 w 199855"/>
                  <a:gd name="connsiteY2" fmla="*/ 1016000 h 1367693"/>
                  <a:gd name="connsiteX3" fmla="*/ 4470 w 199855"/>
                  <a:gd name="connsiteY3" fmla="*/ 1367693 h 1367693"/>
                  <a:gd name="connsiteX4" fmla="*/ 0 w 199855"/>
                  <a:gd name="connsiteY4" fmla="*/ 733787 h 1367693"/>
                  <a:gd name="connsiteX0" fmla="*/ 25203 w 225058"/>
                  <a:gd name="connsiteY0" fmla="*/ 733787 h 1361758"/>
                  <a:gd name="connsiteX1" fmla="*/ 225058 w 225058"/>
                  <a:gd name="connsiteY1" fmla="*/ 0 h 1361758"/>
                  <a:gd name="connsiteX2" fmla="*/ 225058 w 225058"/>
                  <a:gd name="connsiteY2" fmla="*/ 1016000 h 1361758"/>
                  <a:gd name="connsiteX3" fmla="*/ 0 w 225058"/>
                  <a:gd name="connsiteY3" fmla="*/ 1361758 h 1361758"/>
                  <a:gd name="connsiteX4" fmla="*/ 25203 w 225058"/>
                  <a:gd name="connsiteY4" fmla="*/ 733787 h 1361758"/>
                  <a:gd name="connsiteX0" fmla="*/ 25203 w 230992"/>
                  <a:gd name="connsiteY0" fmla="*/ 787197 h 1415168"/>
                  <a:gd name="connsiteX1" fmla="*/ 230992 w 230992"/>
                  <a:gd name="connsiteY1" fmla="*/ 0 h 1415168"/>
                  <a:gd name="connsiteX2" fmla="*/ 225058 w 230992"/>
                  <a:gd name="connsiteY2" fmla="*/ 1069410 h 1415168"/>
                  <a:gd name="connsiteX3" fmla="*/ 0 w 230992"/>
                  <a:gd name="connsiteY3" fmla="*/ 1415168 h 1415168"/>
                  <a:gd name="connsiteX4" fmla="*/ 25203 w 230992"/>
                  <a:gd name="connsiteY4" fmla="*/ 787197 h 1415168"/>
                  <a:gd name="connsiteX0" fmla="*/ 0 w 205789"/>
                  <a:gd name="connsiteY0" fmla="*/ 787197 h 1427037"/>
                  <a:gd name="connsiteX1" fmla="*/ 205789 w 205789"/>
                  <a:gd name="connsiteY1" fmla="*/ 0 h 1427037"/>
                  <a:gd name="connsiteX2" fmla="*/ 199855 w 205789"/>
                  <a:gd name="connsiteY2" fmla="*/ 1069410 h 1427037"/>
                  <a:gd name="connsiteX3" fmla="*/ 4471 w 205789"/>
                  <a:gd name="connsiteY3" fmla="*/ 1427037 h 1427037"/>
                  <a:gd name="connsiteX4" fmla="*/ 0 w 205789"/>
                  <a:gd name="connsiteY4" fmla="*/ 787197 h 1427037"/>
                  <a:gd name="connsiteX0" fmla="*/ 0 w 199855"/>
                  <a:gd name="connsiteY0" fmla="*/ 745656 h 1385496"/>
                  <a:gd name="connsiteX1" fmla="*/ 193920 w 199855"/>
                  <a:gd name="connsiteY1" fmla="*/ 0 h 1385496"/>
                  <a:gd name="connsiteX2" fmla="*/ 199855 w 199855"/>
                  <a:gd name="connsiteY2" fmla="*/ 1027869 h 1385496"/>
                  <a:gd name="connsiteX3" fmla="*/ 4471 w 199855"/>
                  <a:gd name="connsiteY3" fmla="*/ 1385496 h 1385496"/>
                  <a:gd name="connsiteX4" fmla="*/ 0 w 199855"/>
                  <a:gd name="connsiteY4" fmla="*/ 745656 h 1385496"/>
                  <a:gd name="connsiteX0" fmla="*/ 0 w 219519"/>
                  <a:gd name="connsiteY0" fmla="*/ 730359 h 1370199"/>
                  <a:gd name="connsiteX1" fmla="*/ 219401 w 219519"/>
                  <a:gd name="connsiteY1" fmla="*/ 0 h 1370199"/>
                  <a:gd name="connsiteX2" fmla="*/ 199855 w 219519"/>
                  <a:gd name="connsiteY2" fmla="*/ 1012572 h 1370199"/>
                  <a:gd name="connsiteX3" fmla="*/ 4471 w 219519"/>
                  <a:gd name="connsiteY3" fmla="*/ 1370199 h 1370199"/>
                  <a:gd name="connsiteX4" fmla="*/ 0 w 219519"/>
                  <a:gd name="connsiteY4" fmla="*/ 730359 h 1370199"/>
                  <a:gd name="connsiteX0" fmla="*/ 0 w 219602"/>
                  <a:gd name="connsiteY0" fmla="*/ 730359 h 1370199"/>
                  <a:gd name="connsiteX1" fmla="*/ 219401 w 219602"/>
                  <a:gd name="connsiteY1" fmla="*/ 0 h 1370199"/>
                  <a:gd name="connsiteX2" fmla="*/ 210047 w 219602"/>
                  <a:gd name="connsiteY2" fmla="*/ 1007473 h 1370199"/>
                  <a:gd name="connsiteX3" fmla="*/ 4471 w 219602"/>
                  <a:gd name="connsiteY3" fmla="*/ 1370199 h 1370199"/>
                  <a:gd name="connsiteX4" fmla="*/ 0 w 219602"/>
                  <a:gd name="connsiteY4" fmla="*/ 730359 h 1370199"/>
                  <a:gd name="connsiteX0" fmla="*/ 0 w 220239"/>
                  <a:gd name="connsiteY0" fmla="*/ 730359 h 1370199"/>
                  <a:gd name="connsiteX1" fmla="*/ 219401 w 220239"/>
                  <a:gd name="connsiteY1" fmla="*/ 0 h 1370199"/>
                  <a:gd name="connsiteX2" fmla="*/ 220239 w 220239"/>
                  <a:gd name="connsiteY2" fmla="*/ 1007473 h 1370199"/>
                  <a:gd name="connsiteX3" fmla="*/ 4471 w 220239"/>
                  <a:gd name="connsiteY3" fmla="*/ 1370199 h 1370199"/>
                  <a:gd name="connsiteX4" fmla="*/ 0 w 220239"/>
                  <a:gd name="connsiteY4" fmla="*/ 730359 h 1370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239" h="1370199">
                    <a:moveTo>
                      <a:pt x="0" y="730359"/>
                    </a:moveTo>
                    <a:cubicBezTo>
                      <a:pt x="64640" y="481807"/>
                      <a:pt x="154761" y="248552"/>
                      <a:pt x="219401" y="0"/>
                    </a:cubicBezTo>
                    <a:cubicBezTo>
                      <a:pt x="221379" y="342623"/>
                      <a:pt x="218261" y="664850"/>
                      <a:pt x="220239" y="1007473"/>
                    </a:cubicBezTo>
                    <a:lnTo>
                      <a:pt x="4471" y="1370199"/>
                    </a:lnTo>
                    <a:cubicBezTo>
                      <a:pt x="2981" y="1156919"/>
                      <a:pt x="1490" y="943639"/>
                      <a:pt x="0" y="73035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D2DB9">
                      <a:lumMod val="20000"/>
                      <a:lumOff val="80000"/>
                    </a:srgbClr>
                  </a:gs>
                  <a:gs pos="100000">
                    <a:srgbClr val="FFFFFF"/>
                  </a:gs>
                </a:gsLst>
                <a:lin ang="10800000" scaled="0"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644" name="Group 950">
                <a:extLst>
                  <a:ext uri="{FF2B5EF4-FFF2-40B4-BE49-F238E27FC236}">
                    <a16:creationId xmlns:a16="http://schemas.microsoft.com/office/drawing/2014/main" id="{BFB22C9B-BC09-B440-A46F-2D76736973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92879" y="2820676"/>
                <a:ext cx="338137" cy="653816"/>
                <a:chOff x="4140" y="429"/>
                <a:chExt cx="1425" cy="2396"/>
              </a:xfrm>
            </p:grpSpPr>
            <p:sp>
              <p:nvSpPr>
                <p:cNvPr id="678" name="Freeform 951">
                  <a:extLst>
                    <a:ext uri="{FF2B5EF4-FFF2-40B4-BE49-F238E27FC236}">
                      <a16:creationId xmlns:a16="http://schemas.microsoft.com/office/drawing/2014/main" id="{C93B17FF-0040-E143-8CD8-47B3382C9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79" name="Rectangle 952">
                  <a:extLst>
                    <a:ext uri="{FF2B5EF4-FFF2-40B4-BE49-F238E27FC236}">
                      <a16:creationId xmlns:a16="http://schemas.microsoft.com/office/drawing/2014/main" id="{94E3F1D7-858E-134B-B23C-9AEF036042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0" name="Freeform 953">
                  <a:extLst>
                    <a:ext uri="{FF2B5EF4-FFF2-40B4-BE49-F238E27FC236}">
                      <a16:creationId xmlns:a16="http://schemas.microsoft.com/office/drawing/2014/main" id="{A5ADCD62-7F66-5342-A67A-0AAD6E6298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1" name="Freeform 954">
                  <a:extLst>
                    <a:ext uri="{FF2B5EF4-FFF2-40B4-BE49-F238E27FC236}">
                      <a16:creationId xmlns:a16="http://schemas.microsoft.com/office/drawing/2014/main" id="{798CC50B-B3EC-314B-9757-048EDA8728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2" name="Rectangle 955">
                  <a:extLst>
                    <a:ext uri="{FF2B5EF4-FFF2-40B4-BE49-F238E27FC236}">
                      <a16:creationId xmlns:a16="http://schemas.microsoft.com/office/drawing/2014/main" id="{8AC0730C-7FD1-954C-9651-01160E90F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3" name="Group 956">
                  <a:extLst>
                    <a:ext uri="{FF2B5EF4-FFF2-40B4-BE49-F238E27FC236}">
                      <a16:creationId xmlns:a16="http://schemas.microsoft.com/office/drawing/2014/main" id="{46F1238A-3BE5-7E4D-9C16-6AF856100F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708" name="AutoShape 957">
                    <a:extLst>
                      <a:ext uri="{FF2B5EF4-FFF2-40B4-BE49-F238E27FC236}">
                        <a16:creationId xmlns:a16="http://schemas.microsoft.com/office/drawing/2014/main" id="{8F3DFBFB-DFA3-5F48-8418-ED7B15AEE2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9" name="AutoShape 958">
                    <a:extLst>
                      <a:ext uri="{FF2B5EF4-FFF2-40B4-BE49-F238E27FC236}">
                        <a16:creationId xmlns:a16="http://schemas.microsoft.com/office/drawing/2014/main" id="{3EF6C38B-BA43-AE4B-8950-AC4EC3C4696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4" name="Rectangle 959">
                  <a:extLst>
                    <a:ext uri="{FF2B5EF4-FFF2-40B4-BE49-F238E27FC236}">
                      <a16:creationId xmlns:a16="http://schemas.microsoft.com/office/drawing/2014/main" id="{A5086A21-7AAE-C24B-A458-7EA58661E9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5" name="Group 960">
                  <a:extLst>
                    <a:ext uri="{FF2B5EF4-FFF2-40B4-BE49-F238E27FC236}">
                      <a16:creationId xmlns:a16="http://schemas.microsoft.com/office/drawing/2014/main" id="{DC0F35FB-5641-C341-93CC-CF394A1D806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706" name="AutoShape 961">
                    <a:extLst>
                      <a:ext uri="{FF2B5EF4-FFF2-40B4-BE49-F238E27FC236}">
                        <a16:creationId xmlns:a16="http://schemas.microsoft.com/office/drawing/2014/main" id="{77FB2B1D-3750-5049-9EFA-8AC3214A62C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7" name="AutoShape 962">
                    <a:extLst>
                      <a:ext uri="{FF2B5EF4-FFF2-40B4-BE49-F238E27FC236}">
                        <a16:creationId xmlns:a16="http://schemas.microsoft.com/office/drawing/2014/main" id="{956944B6-375A-5147-8F14-3875730F07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6" name="Rectangle 963">
                  <a:extLst>
                    <a:ext uri="{FF2B5EF4-FFF2-40B4-BE49-F238E27FC236}">
                      <a16:creationId xmlns:a16="http://schemas.microsoft.com/office/drawing/2014/main" id="{51250F08-E9E0-8947-B41A-98CA619BEB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87" name="Rectangle 964">
                  <a:extLst>
                    <a:ext uri="{FF2B5EF4-FFF2-40B4-BE49-F238E27FC236}">
                      <a16:creationId xmlns:a16="http://schemas.microsoft.com/office/drawing/2014/main" id="{A7290D91-148F-E442-B5BE-7041CAA12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88" name="Group 965">
                  <a:extLst>
                    <a:ext uri="{FF2B5EF4-FFF2-40B4-BE49-F238E27FC236}">
                      <a16:creationId xmlns:a16="http://schemas.microsoft.com/office/drawing/2014/main" id="{A4AC7B26-9599-E447-9575-F78EA7DB36A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704" name="AutoShape 966">
                    <a:extLst>
                      <a:ext uri="{FF2B5EF4-FFF2-40B4-BE49-F238E27FC236}">
                        <a16:creationId xmlns:a16="http://schemas.microsoft.com/office/drawing/2014/main" id="{16872CF0-ABED-9445-8EA2-8FBA6496009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5" name="AutoShape 967">
                    <a:extLst>
                      <a:ext uri="{FF2B5EF4-FFF2-40B4-BE49-F238E27FC236}">
                        <a16:creationId xmlns:a16="http://schemas.microsoft.com/office/drawing/2014/main" id="{64523BD2-4BE8-E847-BE4E-D2CBBC05CE7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89" name="Freeform 968">
                  <a:extLst>
                    <a:ext uri="{FF2B5EF4-FFF2-40B4-BE49-F238E27FC236}">
                      <a16:creationId xmlns:a16="http://schemas.microsoft.com/office/drawing/2014/main" id="{766AF934-6B9F-7A4A-BA2F-5AC0F59DD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90" name="Group 969">
                  <a:extLst>
                    <a:ext uri="{FF2B5EF4-FFF2-40B4-BE49-F238E27FC236}">
                      <a16:creationId xmlns:a16="http://schemas.microsoft.com/office/drawing/2014/main" id="{01B1207E-761E-8B48-A649-9F16B0E817F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702" name="AutoShape 970">
                    <a:extLst>
                      <a:ext uri="{FF2B5EF4-FFF2-40B4-BE49-F238E27FC236}">
                        <a16:creationId xmlns:a16="http://schemas.microsoft.com/office/drawing/2014/main" id="{08367B9F-30AC-DB4D-86E0-8706AB6F17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703" name="AutoShape 971">
                    <a:extLst>
                      <a:ext uri="{FF2B5EF4-FFF2-40B4-BE49-F238E27FC236}">
                        <a16:creationId xmlns:a16="http://schemas.microsoft.com/office/drawing/2014/main" id="{0CCF312D-E5E0-DD42-BC43-029376F07D0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91" name="Rectangle 972">
                  <a:extLst>
                    <a:ext uri="{FF2B5EF4-FFF2-40B4-BE49-F238E27FC236}">
                      <a16:creationId xmlns:a16="http://schemas.microsoft.com/office/drawing/2014/main" id="{77C87858-B0B9-CD40-83EF-2AE4B8CE36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2" name="Freeform 973">
                  <a:extLst>
                    <a:ext uri="{FF2B5EF4-FFF2-40B4-BE49-F238E27FC236}">
                      <a16:creationId xmlns:a16="http://schemas.microsoft.com/office/drawing/2014/main" id="{A75FB760-53D9-F645-965D-EACA234C7B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3" name="Freeform 974">
                  <a:extLst>
                    <a:ext uri="{FF2B5EF4-FFF2-40B4-BE49-F238E27FC236}">
                      <a16:creationId xmlns:a16="http://schemas.microsoft.com/office/drawing/2014/main" id="{D0F6A067-0F6C-1542-93C8-8767BAB281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4" name="Oval 975">
                  <a:extLst>
                    <a:ext uri="{FF2B5EF4-FFF2-40B4-BE49-F238E27FC236}">
                      <a16:creationId xmlns:a16="http://schemas.microsoft.com/office/drawing/2014/main" id="{B148E6EE-1086-9D40-820A-A5B06CF30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5" name="Freeform 976">
                  <a:extLst>
                    <a:ext uri="{FF2B5EF4-FFF2-40B4-BE49-F238E27FC236}">
                      <a16:creationId xmlns:a16="http://schemas.microsoft.com/office/drawing/2014/main" id="{D8F25B87-4D7C-9E4E-A7D7-69EF334ADE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6" name="AutoShape 977">
                  <a:extLst>
                    <a:ext uri="{FF2B5EF4-FFF2-40B4-BE49-F238E27FC236}">
                      <a16:creationId xmlns:a16="http://schemas.microsoft.com/office/drawing/2014/main" id="{F19FCB47-2C02-3A4D-8F7C-5C007AACF9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7" name="AutoShape 978">
                  <a:extLst>
                    <a:ext uri="{FF2B5EF4-FFF2-40B4-BE49-F238E27FC236}">
                      <a16:creationId xmlns:a16="http://schemas.microsoft.com/office/drawing/2014/main" id="{02DAEA9E-1C92-1E49-ADA1-E12E559547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8" name="Oval 979">
                  <a:extLst>
                    <a:ext uri="{FF2B5EF4-FFF2-40B4-BE49-F238E27FC236}">
                      <a16:creationId xmlns:a16="http://schemas.microsoft.com/office/drawing/2014/main" id="{05D8FE8F-A7EC-5C49-899C-04C2851574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99" name="Oval 980">
                  <a:extLst>
                    <a:ext uri="{FF2B5EF4-FFF2-40B4-BE49-F238E27FC236}">
                      <a16:creationId xmlns:a16="http://schemas.microsoft.com/office/drawing/2014/main" id="{9EF3949A-4727-6545-8662-158858490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0" name="Oval 981">
                  <a:extLst>
                    <a:ext uri="{FF2B5EF4-FFF2-40B4-BE49-F238E27FC236}">
                      <a16:creationId xmlns:a16="http://schemas.microsoft.com/office/drawing/2014/main" id="{0403B0BF-BF1F-DA46-9D8B-5B8849E3B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701" name="Rectangle 982">
                  <a:extLst>
                    <a:ext uri="{FF2B5EF4-FFF2-40B4-BE49-F238E27FC236}">
                      <a16:creationId xmlns:a16="http://schemas.microsoft.com/office/drawing/2014/main" id="{11732AD1-CADA-424C-B568-61AE7615F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645" name="Group 950">
                <a:extLst>
                  <a:ext uri="{FF2B5EF4-FFF2-40B4-BE49-F238E27FC236}">
                    <a16:creationId xmlns:a16="http://schemas.microsoft.com/office/drawing/2014/main" id="{FECCC7AA-D327-D443-87B8-617FD04017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82479" y="2847655"/>
                <a:ext cx="338137" cy="653816"/>
                <a:chOff x="4140" y="429"/>
                <a:chExt cx="1425" cy="2396"/>
              </a:xfrm>
            </p:grpSpPr>
            <p:sp>
              <p:nvSpPr>
                <p:cNvPr id="646" name="Freeform 951">
                  <a:extLst>
                    <a:ext uri="{FF2B5EF4-FFF2-40B4-BE49-F238E27FC236}">
                      <a16:creationId xmlns:a16="http://schemas.microsoft.com/office/drawing/2014/main" id="{D0EE5BDB-2A71-CE4D-A062-CF068F3292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3 w 354"/>
                    <a:gd name="T1" fmla="*/ 0 h 2742"/>
                    <a:gd name="T2" fmla="*/ 15 w 354"/>
                    <a:gd name="T3" fmla="*/ 27 h 2742"/>
                    <a:gd name="T4" fmla="*/ 15 w 354"/>
                    <a:gd name="T5" fmla="*/ 205 h 2742"/>
                    <a:gd name="T6" fmla="*/ 0 w 354"/>
                    <a:gd name="T7" fmla="*/ 215 h 2742"/>
                    <a:gd name="T8" fmla="*/ 3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7" name="Rectangle 952">
                  <a:extLst>
                    <a:ext uri="{FF2B5EF4-FFF2-40B4-BE49-F238E27FC236}">
                      <a16:creationId xmlns:a16="http://schemas.microsoft.com/office/drawing/2014/main" id="{9E873E53-60F1-0244-90AF-FCDF28B96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8" name="Freeform 953">
                  <a:extLst>
                    <a:ext uri="{FF2B5EF4-FFF2-40B4-BE49-F238E27FC236}">
                      <a16:creationId xmlns:a16="http://schemas.microsoft.com/office/drawing/2014/main" id="{0FAA8939-0162-2647-AA4C-426D1152D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9 w 211"/>
                    <a:gd name="T3" fmla="*/ 18 h 2537"/>
                    <a:gd name="T4" fmla="*/ 2 w 211"/>
                    <a:gd name="T5" fmla="*/ 196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49" name="Freeform 954">
                  <a:extLst>
                    <a:ext uri="{FF2B5EF4-FFF2-40B4-BE49-F238E27FC236}">
                      <a16:creationId xmlns:a16="http://schemas.microsoft.com/office/drawing/2014/main" id="{ACF078AF-FFA7-DC47-91FC-2294F2AE48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1 h 226"/>
                    <a:gd name="T4" fmla="*/ 14 w 328"/>
                    <a:gd name="T5" fmla="*/ 19 h 226"/>
                    <a:gd name="T6" fmla="*/ 0 w 328"/>
                    <a:gd name="T7" fmla="*/ 8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0" name="Rectangle 955">
                  <a:extLst>
                    <a:ext uri="{FF2B5EF4-FFF2-40B4-BE49-F238E27FC236}">
                      <a16:creationId xmlns:a16="http://schemas.microsoft.com/office/drawing/2014/main" id="{5AB29191-3455-804D-BDB2-439F7285B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1" name="Group 956">
                  <a:extLst>
                    <a:ext uri="{FF2B5EF4-FFF2-40B4-BE49-F238E27FC236}">
                      <a16:creationId xmlns:a16="http://schemas.microsoft.com/office/drawing/2014/main" id="{4B1AE814-DE01-8344-A38E-AB976017991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676" name="AutoShape 957">
                    <a:extLst>
                      <a:ext uri="{FF2B5EF4-FFF2-40B4-BE49-F238E27FC236}">
                        <a16:creationId xmlns:a16="http://schemas.microsoft.com/office/drawing/2014/main" id="{3D8B382B-4EE2-3044-AB03-ED5E89F6208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7" name="AutoShape 958">
                    <a:extLst>
                      <a:ext uri="{FF2B5EF4-FFF2-40B4-BE49-F238E27FC236}">
                        <a16:creationId xmlns:a16="http://schemas.microsoft.com/office/drawing/2014/main" id="{EE12B379-2B8C-6249-85FA-34B6B72F88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2" name="Rectangle 959">
                  <a:extLst>
                    <a:ext uri="{FF2B5EF4-FFF2-40B4-BE49-F238E27FC236}">
                      <a16:creationId xmlns:a16="http://schemas.microsoft.com/office/drawing/2014/main" id="{8B337E37-83E3-8A4F-A114-0556F0655B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3" name="Group 960">
                  <a:extLst>
                    <a:ext uri="{FF2B5EF4-FFF2-40B4-BE49-F238E27FC236}">
                      <a16:creationId xmlns:a16="http://schemas.microsoft.com/office/drawing/2014/main" id="{2B1B316A-27F7-544C-BB1F-529B81FEBCE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674" name="AutoShape 961">
                    <a:extLst>
                      <a:ext uri="{FF2B5EF4-FFF2-40B4-BE49-F238E27FC236}">
                        <a16:creationId xmlns:a16="http://schemas.microsoft.com/office/drawing/2014/main" id="{82CB4D18-8227-7449-A037-629C0FF8F63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5" name="AutoShape 962">
                    <a:extLst>
                      <a:ext uri="{FF2B5EF4-FFF2-40B4-BE49-F238E27FC236}">
                        <a16:creationId xmlns:a16="http://schemas.microsoft.com/office/drawing/2014/main" id="{77C4C892-C52D-2A43-9E00-5E5F89DAA9C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4" name="Rectangle 963">
                  <a:extLst>
                    <a:ext uri="{FF2B5EF4-FFF2-40B4-BE49-F238E27FC236}">
                      <a16:creationId xmlns:a16="http://schemas.microsoft.com/office/drawing/2014/main" id="{9B59ADB0-5FC1-6947-8652-152C4431F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55" name="Rectangle 964">
                  <a:extLst>
                    <a:ext uri="{FF2B5EF4-FFF2-40B4-BE49-F238E27FC236}">
                      <a16:creationId xmlns:a16="http://schemas.microsoft.com/office/drawing/2014/main" id="{8036EA19-0F4F-4C4C-AB33-071D6E220F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rgbClr val="000000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6" name="Group 965">
                  <a:extLst>
                    <a:ext uri="{FF2B5EF4-FFF2-40B4-BE49-F238E27FC236}">
                      <a16:creationId xmlns:a16="http://schemas.microsoft.com/office/drawing/2014/main" id="{A1852D81-9CD2-8342-A865-F1FC4DE773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672" name="AutoShape 966">
                    <a:extLst>
                      <a:ext uri="{FF2B5EF4-FFF2-40B4-BE49-F238E27FC236}">
                        <a16:creationId xmlns:a16="http://schemas.microsoft.com/office/drawing/2014/main" id="{108E3B46-89A3-BF49-B0A1-1143515C5F2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3" name="AutoShape 967">
                    <a:extLst>
                      <a:ext uri="{FF2B5EF4-FFF2-40B4-BE49-F238E27FC236}">
                        <a16:creationId xmlns:a16="http://schemas.microsoft.com/office/drawing/2014/main" id="{EC7B04A0-DF7A-634B-9639-ECB3A2ECCD2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7" name="Freeform 968">
                  <a:extLst>
                    <a:ext uri="{FF2B5EF4-FFF2-40B4-BE49-F238E27FC236}">
                      <a16:creationId xmlns:a16="http://schemas.microsoft.com/office/drawing/2014/main" id="{CEABE947-354F-A444-B6A6-162F825E5B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4 w 328"/>
                    <a:gd name="T3" fmla="*/ 10 h 226"/>
                    <a:gd name="T4" fmla="*/ 14 w 328"/>
                    <a:gd name="T5" fmla="*/ 17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grpSp>
              <p:nvGrpSpPr>
                <p:cNvPr id="658" name="Group 969">
                  <a:extLst>
                    <a:ext uri="{FF2B5EF4-FFF2-40B4-BE49-F238E27FC236}">
                      <a16:creationId xmlns:a16="http://schemas.microsoft.com/office/drawing/2014/main" id="{C17DC2A8-1A2D-024C-81BB-C671F1D7429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670" name="AutoShape 970">
                    <a:extLst>
                      <a:ext uri="{FF2B5EF4-FFF2-40B4-BE49-F238E27FC236}">
                        <a16:creationId xmlns:a16="http://schemas.microsoft.com/office/drawing/2014/main" id="{F160E30B-0993-AE40-BCC2-F036B6614B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  <p:sp>
                <p:nvSpPr>
                  <p:cNvPr id="671" name="AutoShape 971">
                    <a:extLst>
                      <a:ext uri="{FF2B5EF4-FFF2-40B4-BE49-F238E27FC236}">
                        <a16:creationId xmlns:a16="http://schemas.microsoft.com/office/drawing/2014/main" id="{538FC7AE-F6DF-8747-A7AB-B6B79861FE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pPr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atin typeface="Arial" charset="0"/>
                      <a:ea typeface="ＭＳ Ｐゴシック" charset="0"/>
                    </a:endParaRPr>
                  </a:p>
                </p:txBody>
              </p:sp>
            </p:grpSp>
            <p:sp>
              <p:nvSpPr>
                <p:cNvPr id="659" name="Rectangle 972">
                  <a:extLst>
                    <a:ext uri="{FF2B5EF4-FFF2-40B4-BE49-F238E27FC236}">
                      <a16:creationId xmlns:a16="http://schemas.microsoft.com/office/drawing/2014/main" id="{B8C1B32E-8389-0C40-AC5D-FE4DC23D4D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0" name="Freeform 973">
                  <a:extLst>
                    <a:ext uri="{FF2B5EF4-FFF2-40B4-BE49-F238E27FC236}">
                      <a16:creationId xmlns:a16="http://schemas.microsoft.com/office/drawing/2014/main" id="{C409700D-9137-5047-8DD1-2ADBEDCE3E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4 w 296"/>
                    <a:gd name="T3" fmla="*/ 10 h 256"/>
                    <a:gd name="T4" fmla="*/ 14 w 296"/>
                    <a:gd name="T5" fmla="*/ 19 h 256"/>
                    <a:gd name="T6" fmla="*/ 0 w 296"/>
                    <a:gd name="T7" fmla="*/ 7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1" name="Freeform 974">
                  <a:extLst>
                    <a:ext uri="{FF2B5EF4-FFF2-40B4-BE49-F238E27FC236}">
                      <a16:creationId xmlns:a16="http://schemas.microsoft.com/office/drawing/2014/main" id="{5B9FA4F0-FCB9-934A-B103-01E54A04C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4 w 304"/>
                    <a:gd name="T3" fmla="*/ 13 h 288"/>
                    <a:gd name="T4" fmla="*/ 13 w 304"/>
                    <a:gd name="T5" fmla="*/ 23 h 288"/>
                    <a:gd name="T6" fmla="*/ 2 w 304"/>
                    <a:gd name="T7" fmla="*/ 10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2" name="Oval 975">
                  <a:extLst>
                    <a:ext uri="{FF2B5EF4-FFF2-40B4-BE49-F238E27FC236}">
                      <a16:creationId xmlns:a16="http://schemas.microsoft.com/office/drawing/2014/main" id="{023DC606-4CC2-3F4F-9F3C-9273A59A4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3" name="Freeform 976">
                  <a:extLst>
                    <a:ext uri="{FF2B5EF4-FFF2-40B4-BE49-F238E27FC236}">
                      <a16:creationId xmlns:a16="http://schemas.microsoft.com/office/drawing/2014/main" id="{53BD9118-EC44-984F-BEE7-589634D00B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9 h 240"/>
                    <a:gd name="T2" fmla="*/ 2 w 306"/>
                    <a:gd name="T3" fmla="*/ 19 h 240"/>
                    <a:gd name="T4" fmla="*/ 14 w 306"/>
                    <a:gd name="T5" fmla="*/ 9 h 240"/>
                    <a:gd name="T6" fmla="*/ 14 w 306"/>
                    <a:gd name="T7" fmla="*/ 0 h 240"/>
                    <a:gd name="T8" fmla="*/ 0 w 306"/>
                    <a:gd name="T9" fmla="*/ 9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4" name="AutoShape 977">
                  <a:extLst>
                    <a:ext uri="{FF2B5EF4-FFF2-40B4-BE49-F238E27FC236}">
                      <a16:creationId xmlns:a16="http://schemas.microsoft.com/office/drawing/2014/main" id="{EAE28A53-589D-8949-97F5-B64BCC5E94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5" name="AutoShape 978">
                  <a:extLst>
                    <a:ext uri="{FF2B5EF4-FFF2-40B4-BE49-F238E27FC236}">
                      <a16:creationId xmlns:a16="http://schemas.microsoft.com/office/drawing/2014/main" id="{B726ADB7-E2D7-4A4D-8A36-F54F820A7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/>
                    </a:gs>
                    <a:gs pos="100000">
                      <a:srgbClr val="808080"/>
                    </a:gs>
                  </a:gsLst>
                  <a:lin ang="0" scaled="1"/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6" name="Oval 979">
                  <a:extLst>
                    <a:ext uri="{FF2B5EF4-FFF2-40B4-BE49-F238E27FC236}">
                      <a16:creationId xmlns:a16="http://schemas.microsoft.com/office/drawing/2014/main" id="{72BFBA95-D735-264D-9CF3-6336547B05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7" name="Oval 980">
                  <a:extLst>
                    <a:ext uri="{FF2B5EF4-FFF2-40B4-BE49-F238E27FC236}">
                      <a16:creationId xmlns:a16="http://schemas.microsoft.com/office/drawing/2014/main" id="{17EC0A8D-B065-BF41-B9E4-498E24647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defTabSz="6858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0000"/>
                    </a:solidFill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8" name="Oval 981">
                  <a:extLst>
                    <a:ext uri="{FF2B5EF4-FFF2-40B4-BE49-F238E27FC236}">
                      <a16:creationId xmlns:a16="http://schemas.microsoft.com/office/drawing/2014/main" id="{D57BC389-6B5C-B547-B5A5-0A29CCF6C1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  <p:sp>
              <p:nvSpPr>
                <p:cNvPr id="669" name="Rectangle 982">
                  <a:extLst>
                    <a:ext uri="{FF2B5EF4-FFF2-40B4-BE49-F238E27FC236}">
                      <a16:creationId xmlns:a16="http://schemas.microsoft.com/office/drawing/2014/main" id="{B32EABF4-6F89-1849-A226-D1AAB432C6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latin typeface="Arial" charset="0"/>
                    <a:ea typeface="ＭＳ Ｐゴシック" charset="0"/>
                  </a:endParaRPr>
                </a:p>
              </p:txBody>
            </p:sp>
          </p:grpSp>
        </p:grpSp>
        <p:sp>
          <p:nvSpPr>
            <p:cNvPr id="370" name="Freeform 2">
              <a:extLst>
                <a:ext uri="{FF2B5EF4-FFF2-40B4-BE49-F238E27FC236}">
                  <a16:creationId xmlns:a16="http://schemas.microsoft.com/office/drawing/2014/main" id="{3BB28199-D5FC-D443-8567-6C0DFD26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388" y="5284251"/>
              <a:ext cx="4027487" cy="939800"/>
            </a:xfrm>
            <a:custGeom>
              <a:avLst/>
              <a:gdLst>
                <a:gd name="T0" fmla="*/ 648763 w 10001"/>
                <a:gd name="T1" fmla="*/ 34777612 h 10125"/>
                <a:gd name="T2" fmla="*/ 115976403 w 10001"/>
                <a:gd name="T3" fmla="*/ 13733703 h 10125"/>
                <a:gd name="T4" fmla="*/ 507700960 w 10001"/>
                <a:gd name="T5" fmla="*/ 8662125 h 10125"/>
                <a:gd name="T6" fmla="*/ 810212713 w 10001"/>
                <a:gd name="T7" fmla="*/ 0 h 10125"/>
                <a:gd name="T8" fmla="*/ 1090015738 w 10001"/>
                <a:gd name="T9" fmla="*/ 8687929 h 10125"/>
                <a:gd name="T10" fmla="*/ 1310938763 w 10001"/>
                <a:gd name="T11" fmla="*/ 4279362 h 10125"/>
                <a:gd name="T12" fmla="*/ 1620263134 w 10001"/>
                <a:gd name="T13" fmla="*/ 25736690 h 10125"/>
                <a:gd name="T14" fmla="*/ 1394798364 w 10001"/>
                <a:gd name="T15" fmla="*/ 58525268 h 10125"/>
                <a:gd name="T16" fmla="*/ 1134622140 w 10001"/>
                <a:gd name="T17" fmla="*/ 80266624 h 10125"/>
                <a:gd name="T18" fmla="*/ 860820276 w 10001"/>
                <a:gd name="T19" fmla="*/ 76142271 h 10125"/>
                <a:gd name="T20" fmla="*/ 708996782 w 10001"/>
                <a:gd name="T21" fmla="*/ 85346835 h 10125"/>
                <a:gd name="T22" fmla="*/ 509322667 w 10001"/>
                <a:gd name="T23" fmla="*/ 86268164 h 10125"/>
                <a:gd name="T24" fmla="*/ 353443899 w 10001"/>
                <a:gd name="T25" fmla="*/ 67979516 h 10125"/>
                <a:gd name="T26" fmla="*/ 192536914 w 10001"/>
                <a:gd name="T27" fmla="*/ 64535347 h 10125"/>
                <a:gd name="T28" fmla="*/ 648763 w 10001"/>
                <a:gd name="T29" fmla="*/ 34777612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solidFill>
              <a:srgbClr val="9CE0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350" dirty="0">
                <a:latin typeface="Arial" charset="0"/>
                <a:ea typeface="ＭＳ Ｐゴシック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0FAAA199-AEB8-E64A-B909-18FBC3F37878}"/>
                </a:ext>
              </a:extLst>
            </p:cNvPr>
            <p:cNvCxnSpPr/>
            <p:nvPr/>
          </p:nvCxnSpPr>
          <p:spPr>
            <a:xfrm flipV="1">
              <a:off x="3262941" y="5435064"/>
              <a:ext cx="1316038" cy="131762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2ABBCC09-F2C0-4C45-87E5-813EA3F60370}"/>
                </a:ext>
              </a:extLst>
            </p:cNvPr>
            <p:cNvCxnSpPr/>
            <p:nvPr/>
          </p:nvCxnSpPr>
          <p:spPr>
            <a:xfrm>
              <a:off x="3151816" y="5622389"/>
              <a:ext cx="2259013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9AFB164F-4D28-5C4F-B4A4-CF779B610802}"/>
                </a:ext>
              </a:extLst>
            </p:cNvPr>
            <p:cNvCxnSpPr/>
            <p:nvPr/>
          </p:nvCxnSpPr>
          <p:spPr>
            <a:xfrm>
              <a:off x="3164516" y="5727164"/>
              <a:ext cx="714375" cy="2762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CA14130F-9391-1649-BCE9-D4C5BF17E520}"/>
                </a:ext>
              </a:extLst>
            </p:cNvPr>
            <p:cNvCxnSpPr/>
            <p:nvPr/>
          </p:nvCxnSpPr>
          <p:spPr>
            <a:xfrm flipV="1">
              <a:off x="4182104" y="5920839"/>
              <a:ext cx="1247775" cy="825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C9F6F123-ABA3-F044-9B04-6AA48EA0F9DE}"/>
                </a:ext>
              </a:extLst>
            </p:cNvPr>
            <p:cNvCxnSpPr/>
            <p:nvPr/>
          </p:nvCxnSpPr>
          <p:spPr>
            <a:xfrm>
              <a:off x="4842504" y="5468401"/>
              <a:ext cx="1057275" cy="12382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CE11005-F216-1D4E-B997-41E3293C9349}"/>
                </a:ext>
              </a:extLst>
            </p:cNvPr>
            <p:cNvCxnSpPr/>
            <p:nvPr/>
          </p:nvCxnSpPr>
          <p:spPr>
            <a:xfrm flipV="1">
              <a:off x="4126541" y="5622389"/>
              <a:ext cx="1790700" cy="298450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7B22F5BD-70D2-8045-8E17-1709AE17C5EB}"/>
                </a:ext>
              </a:extLst>
            </p:cNvPr>
            <p:cNvCxnSpPr/>
            <p:nvPr/>
          </p:nvCxnSpPr>
          <p:spPr>
            <a:xfrm flipV="1">
              <a:off x="5453691" y="5650964"/>
              <a:ext cx="588963" cy="269875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D473209B-0783-D043-91DD-0738BF606A6A}"/>
                </a:ext>
              </a:extLst>
            </p:cNvPr>
            <p:cNvCxnSpPr/>
            <p:nvPr/>
          </p:nvCxnSpPr>
          <p:spPr>
            <a:xfrm>
              <a:off x="4596441" y="5435064"/>
              <a:ext cx="814388" cy="401637"/>
            </a:xfrm>
            <a:prstGeom prst="line">
              <a:avLst/>
            </a:prstGeom>
            <a:noFill/>
            <a:ln w="12700" cap="flat" cmpd="sng" algn="ctr">
              <a:solidFill>
                <a:srgbClr val="000000"/>
              </a:solidFill>
              <a:prstDash val="solid"/>
            </a:ln>
            <a:effectLst/>
          </p:spPr>
        </p:cxn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924A91F2-B835-1641-AD58-010D594B46E6}"/>
                </a:ext>
              </a:extLst>
            </p:cNvPr>
            <p:cNvGrpSpPr/>
            <p:nvPr/>
          </p:nvGrpSpPr>
          <p:grpSpPr>
            <a:xfrm>
              <a:off x="1526216" y="2537824"/>
              <a:ext cx="6978041" cy="1124756"/>
              <a:chOff x="1526216" y="3003498"/>
              <a:chExt cx="6978041" cy="1124756"/>
            </a:xfrm>
          </p:grpSpPr>
          <p:sp>
            <p:nvSpPr>
              <p:cNvPr id="638" name="TextBox 399">
                <a:extLst>
                  <a:ext uri="{FF2B5EF4-FFF2-40B4-BE49-F238E27FC236}">
                    <a16:creationId xmlns:a16="http://schemas.microsoft.com/office/drawing/2014/main" id="{2DE4202B-F7AE-464D-85EF-3680ADAE96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67621" y="3628973"/>
                <a:ext cx="688651" cy="499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ts val="1097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050" dirty="0">
                    <a:solidFill>
                      <a:srgbClr val="000000"/>
                    </a:solidFill>
                  </a:rPr>
                  <a:t>data</a:t>
                </a:r>
              </a:p>
              <a:p>
                <a:pPr algn="ctr" defTabSz="685800" eaLnBrk="0" fontAlgn="base" hangingPunct="0">
                  <a:lnSpc>
                    <a:spcPts val="1097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050" dirty="0">
                    <a:solidFill>
                      <a:srgbClr val="000000"/>
                    </a:solidFill>
                  </a:rPr>
                  <a:t>plane</a:t>
                </a:r>
              </a:p>
            </p:txBody>
          </p:sp>
          <p:sp>
            <p:nvSpPr>
              <p:cNvPr id="639" name="TextBox 400">
                <a:extLst>
                  <a:ext uri="{FF2B5EF4-FFF2-40B4-BE49-F238E27FC236}">
                    <a16:creationId xmlns:a16="http://schemas.microsoft.com/office/drawing/2014/main" id="{53016057-1EB1-8A4A-B611-EED63CFF8F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689901" y="3003498"/>
                <a:ext cx="786968" cy="499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 defTabSz="685800" eaLnBrk="0" fontAlgn="base" hangingPunct="0">
                  <a:lnSpc>
                    <a:spcPts val="1097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050" dirty="0">
                    <a:solidFill>
                      <a:srgbClr val="000000"/>
                    </a:solidFill>
                  </a:rPr>
                  <a:t>control</a:t>
                </a:r>
              </a:p>
              <a:p>
                <a:pPr algn="ctr" defTabSz="685800" eaLnBrk="0" fontAlgn="base" hangingPunct="0">
                  <a:lnSpc>
                    <a:spcPts val="1097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050" dirty="0">
                    <a:solidFill>
                      <a:srgbClr val="000000"/>
                    </a:solidFill>
                  </a:rPr>
                  <a:t>plane</a:t>
                </a:r>
              </a:p>
            </p:txBody>
          </p: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EA6D2DB9-8854-0442-A96B-1D9E2F06B259}"/>
                  </a:ext>
                </a:extLst>
              </p:cNvPr>
              <p:cNvCxnSpPr/>
              <p:nvPr/>
            </p:nvCxnSpPr>
            <p:spPr bwMode="auto">
              <a:xfrm flipV="1">
                <a:off x="1526216" y="3579342"/>
                <a:ext cx="6978041" cy="12155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dash"/>
              </a:ln>
              <a:effectLst/>
            </p:spPr>
          </p:cxnSp>
        </p:grp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D9EF9FA8-A052-1E4B-8493-23C6F99BF5BD}"/>
                </a:ext>
              </a:extLst>
            </p:cNvPr>
            <p:cNvGrpSpPr/>
            <p:nvPr/>
          </p:nvGrpSpPr>
          <p:grpSpPr>
            <a:xfrm>
              <a:off x="2436115" y="2269434"/>
              <a:ext cx="4296530" cy="320561"/>
              <a:chOff x="2433511" y="2792111"/>
              <a:chExt cx="4296530" cy="320561"/>
            </a:xfrm>
          </p:grpSpPr>
          <p:grpSp>
            <p:nvGrpSpPr>
              <p:cNvPr id="613" name="Group 401">
                <a:extLst>
                  <a:ext uri="{FF2B5EF4-FFF2-40B4-BE49-F238E27FC236}">
                    <a16:creationId xmlns:a16="http://schemas.microsoft.com/office/drawing/2014/main" id="{05A4BF94-4385-8842-B7E2-E973047C10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33511" y="2794083"/>
                <a:ext cx="349250" cy="317387"/>
                <a:chOff x="2931664" y="3912603"/>
                <a:chExt cx="430450" cy="329314"/>
              </a:xfrm>
            </p:grpSpPr>
            <p:sp>
              <p:nvSpPr>
                <p:cNvPr id="634" name="Rectangle 633">
                  <a:extLst>
                    <a:ext uri="{FF2B5EF4-FFF2-40B4-BE49-F238E27FC236}">
                      <a16:creationId xmlns:a16="http://schemas.microsoft.com/office/drawing/2014/main" id="{D5B3C7B3-62DD-5C45-A7D4-49AF6317073F}"/>
                    </a:ext>
                  </a:extLst>
                </p:cNvPr>
                <p:cNvSpPr/>
                <p:nvPr/>
              </p:nvSpPr>
              <p:spPr>
                <a:xfrm>
                  <a:off x="2937534" y="3912858"/>
                  <a:ext cx="424580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5" name="Straight Connector 634">
                  <a:extLst>
                    <a:ext uri="{FF2B5EF4-FFF2-40B4-BE49-F238E27FC236}">
                      <a16:creationId xmlns:a16="http://schemas.microsoft.com/office/drawing/2014/main" id="{3071C495-C991-484D-8473-774C4A4DE550}"/>
                    </a:ext>
                  </a:extLst>
                </p:cNvPr>
                <p:cNvCxnSpPr/>
                <p:nvPr/>
              </p:nvCxnSpPr>
              <p:spPr>
                <a:xfrm>
                  <a:off x="2931664" y="4005099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6" name="Straight Connector 635">
                  <a:extLst>
                    <a:ext uri="{FF2B5EF4-FFF2-40B4-BE49-F238E27FC236}">
                      <a16:creationId xmlns:a16="http://schemas.microsoft.com/office/drawing/2014/main" id="{9162B16E-CB2C-D447-9356-87B6C1626E8A}"/>
                    </a:ext>
                  </a:extLst>
                </p:cNvPr>
                <p:cNvCxnSpPr/>
                <p:nvPr/>
              </p:nvCxnSpPr>
              <p:spPr>
                <a:xfrm>
                  <a:off x="2931664" y="4067691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72EF13CE-F094-AE46-8825-363CCE8D4D99}"/>
                    </a:ext>
                  </a:extLst>
                </p:cNvPr>
                <p:cNvCxnSpPr>
                  <a:stCxn id="634" idx="2"/>
                </p:cNvCxnSpPr>
                <p:nvPr/>
              </p:nvCxnSpPr>
              <p:spPr>
                <a:xfrm flipH="1" flipV="1">
                  <a:off x="3148846" y="4005099"/>
                  <a:ext cx="0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4" name="Group 406">
                <a:extLst>
                  <a:ext uri="{FF2B5EF4-FFF2-40B4-BE49-F238E27FC236}">
                    <a16:creationId xmlns:a16="http://schemas.microsoft.com/office/drawing/2014/main" id="{0BA03DBB-9E31-ED41-B491-F9410189BC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48666" y="2792111"/>
                <a:ext cx="350838" cy="317387"/>
                <a:chOff x="2931664" y="3912603"/>
                <a:chExt cx="430450" cy="329314"/>
              </a:xfrm>
            </p:grpSpPr>
            <p:sp>
              <p:nvSpPr>
                <p:cNvPr id="630" name="Rectangle 629">
                  <a:extLst>
                    <a:ext uri="{FF2B5EF4-FFF2-40B4-BE49-F238E27FC236}">
                      <a16:creationId xmlns:a16="http://schemas.microsoft.com/office/drawing/2014/main" id="{F1EFA42E-9EE1-2C42-B7FE-074F7E0718DD}"/>
                    </a:ext>
                  </a:extLst>
                </p:cNvPr>
                <p:cNvSpPr/>
                <p:nvPr/>
              </p:nvSpPr>
              <p:spPr>
                <a:xfrm>
                  <a:off x="2937508" y="3912861"/>
                  <a:ext cx="424606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C24CBB58-24D5-8F4F-9DCA-1BD16C773ACC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6C95D30C-56CB-C54B-A1AA-B6796069204D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33" name="Straight Connector 632">
                  <a:extLst>
                    <a:ext uri="{FF2B5EF4-FFF2-40B4-BE49-F238E27FC236}">
                      <a16:creationId xmlns:a16="http://schemas.microsoft.com/office/drawing/2014/main" id="{769665D5-2FA8-5949-BBD2-CB31A87F0C6A}"/>
                    </a:ext>
                  </a:extLst>
                </p:cNvPr>
                <p:cNvCxnSpPr>
                  <a:stCxn id="630" idx="2"/>
                </p:cNvCxnSpPr>
                <p:nvPr/>
              </p:nvCxnSpPr>
              <p:spPr>
                <a:xfrm flipH="1" flipV="1">
                  <a:off x="3147863" y="4005102"/>
                  <a:ext cx="1947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5" name="Group 411">
                <a:extLst>
                  <a:ext uri="{FF2B5EF4-FFF2-40B4-BE49-F238E27FC236}">
                    <a16:creationId xmlns:a16="http://schemas.microsoft.com/office/drawing/2014/main" id="{C2E0C0F0-A088-804B-8FC7-0223E6ACFE4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821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626" name="Rectangle 625">
                  <a:extLst>
                    <a:ext uri="{FF2B5EF4-FFF2-40B4-BE49-F238E27FC236}">
                      <a16:creationId xmlns:a16="http://schemas.microsoft.com/office/drawing/2014/main" id="{432910A3-D517-B541-8E55-8B64D1938FCA}"/>
                    </a:ext>
                  </a:extLst>
                </p:cNvPr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7" name="Straight Connector 626">
                  <a:extLst>
                    <a:ext uri="{FF2B5EF4-FFF2-40B4-BE49-F238E27FC236}">
                      <a16:creationId xmlns:a16="http://schemas.microsoft.com/office/drawing/2014/main" id="{7B39DF40-EF02-FE42-B7B6-8228C7C37D4C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8" name="Straight Connector 627">
                  <a:extLst>
                    <a:ext uri="{FF2B5EF4-FFF2-40B4-BE49-F238E27FC236}">
                      <a16:creationId xmlns:a16="http://schemas.microsoft.com/office/drawing/2014/main" id="{139037D7-D9A4-8849-A9AD-B0AF003AC93C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9" name="Straight Connector 628">
                  <a:extLst>
                    <a:ext uri="{FF2B5EF4-FFF2-40B4-BE49-F238E27FC236}">
                      <a16:creationId xmlns:a16="http://schemas.microsoft.com/office/drawing/2014/main" id="{1175C58C-5928-2242-B6BA-9262716F374A}"/>
                    </a:ext>
                  </a:extLst>
                </p:cNvPr>
                <p:cNvCxnSpPr>
                  <a:stCxn id="626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6" name="Group 416">
                <a:extLst>
                  <a:ext uri="{FF2B5EF4-FFF2-40B4-BE49-F238E27FC236}">
                    <a16:creationId xmlns:a16="http://schemas.microsoft.com/office/drawing/2014/main" id="{83F96C8C-DAD5-EE46-B616-652B588030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74316" y="2795285"/>
                <a:ext cx="349250" cy="317387"/>
                <a:chOff x="2931664" y="3912603"/>
                <a:chExt cx="430450" cy="329314"/>
              </a:xfrm>
            </p:grpSpPr>
            <p:sp>
              <p:nvSpPr>
                <p:cNvPr id="622" name="Rectangle 621">
                  <a:extLst>
                    <a:ext uri="{FF2B5EF4-FFF2-40B4-BE49-F238E27FC236}">
                      <a16:creationId xmlns:a16="http://schemas.microsoft.com/office/drawing/2014/main" id="{26AA9474-8579-BB43-9D7F-A06CED135615}"/>
                    </a:ext>
                  </a:extLst>
                </p:cNvPr>
                <p:cNvSpPr/>
                <p:nvPr/>
              </p:nvSpPr>
              <p:spPr>
                <a:xfrm>
                  <a:off x="2937534" y="3912862"/>
                  <a:ext cx="424580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EEF09EFB-9060-4A43-8519-AE0FB86E5704}"/>
                    </a:ext>
                  </a:extLst>
                </p:cNvPr>
                <p:cNvCxnSpPr/>
                <p:nvPr/>
              </p:nvCxnSpPr>
              <p:spPr>
                <a:xfrm>
                  <a:off x="2931664" y="4005103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6DCF03A3-A7BB-D447-88ED-3F203BF06D2F}"/>
                    </a:ext>
                  </a:extLst>
                </p:cNvPr>
                <p:cNvCxnSpPr/>
                <p:nvPr/>
              </p:nvCxnSpPr>
              <p:spPr>
                <a:xfrm>
                  <a:off x="2931664" y="4067695"/>
                  <a:ext cx="424581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5" name="Straight Connector 624">
                  <a:extLst>
                    <a:ext uri="{FF2B5EF4-FFF2-40B4-BE49-F238E27FC236}">
                      <a16:creationId xmlns:a16="http://schemas.microsoft.com/office/drawing/2014/main" id="{436E5D85-A165-8F4C-8E01-98D7AB941B1A}"/>
                    </a:ext>
                  </a:extLst>
                </p:cNvPr>
                <p:cNvCxnSpPr>
                  <a:stCxn id="622" idx="2"/>
                </p:cNvCxnSpPr>
                <p:nvPr/>
              </p:nvCxnSpPr>
              <p:spPr>
                <a:xfrm flipH="1" flipV="1">
                  <a:off x="3148846" y="4005103"/>
                  <a:ext cx="0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617" name="Group 421">
                <a:extLst>
                  <a:ext uri="{FF2B5EF4-FFF2-40B4-BE49-F238E27FC236}">
                    <a16:creationId xmlns:a16="http://schemas.microsoft.com/office/drawing/2014/main" id="{B3361BB7-7F3E-A244-9EEE-76BAF3743B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379204" y="2792111"/>
                <a:ext cx="350837" cy="317387"/>
                <a:chOff x="2931664" y="3912603"/>
                <a:chExt cx="430450" cy="329314"/>
              </a:xfrm>
            </p:grpSpPr>
            <p:sp>
              <p:nvSpPr>
                <p:cNvPr id="618" name="Rectangle 617">
                  <a:extLst>
                    <a:ext uri="{FF2B5EF4-FFF2-40B4-BE49-F238E27FC236}">
                      <a16:creationId xmlns:a16="http://schemas.microsoft.com/office/drawing/2014/main" id="{9544BB1A-468F-EB42-B6D9-9D17394D11CB}"/>
                    </a:ext>
                  </a:extLst>
                </p:cNvPr>
                <p:cNvSpPr/>
                <p:nvPr/>
              </p:nvSpPr>
              <p:spPr>
                <a:xfrm>
                  <a:off x="2937507" y="3912861"/>
                  <a:ext cx="424607" cy="329431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E0C9CBDA-5A98-344F-9010-2ADC07A68287}"/>
                    </a:ext>
                  </a:extLst>
                </p:cNvPr>
                <p:cNvCxnSpPr/>
                <p:nvPr/>
              </p:nvCxnSpPr>
              <p:spPr>
                <a:xfrm>
                  <a:off x="2931664" y="4005102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6ABCC3E0-D16E-F045-B191-6DBE3FEDF800}"/>
                    </a:ext>
                  </a:extLst>
                </p:cNvPr>
                <p:cNvCxnSpPr/>
                <p:nvPr/>
              </p:nvCxnSpPr>
              <p:spPr>
                <a:xfrm>
                  <a:off x="2931664" y="4067694"/>
                  <a:ext cx="424607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ACAC7A61-3B84-D649-9CBA-582DC70E220C}"/>
                    </a:ext>
                  </a:extLst>
                </p:cNvPr>
                <p:cNvCxnSpPr>
                  <a:stCxn id="618" idx="2"/>
                </p:cNvCxnSpPr>
                <p:nvPr/>
              </p:nvCxnSpPr>
              <p:spPr>
                <a:xfrm flipH="1" flipV="1">
                  <a:off x="3147863" y="4005102"/>
                  <a:ext cx="1948" cy="23719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</p:grpSp>
        <p:grpSp>
          <p:nvGrpSpPr>
            <p:cNvPr id="381" name="Group 380">
              <a:extLst>
                <a:ext uri="{FF2B5EF4-FFF2-40B4-BE49-F238E27FC236}">
                  <a16:creationId xmlns:a16="http://schemas.microsoft.com/office/drawing/2014/main" id="{73E9270F-9772-3547-8D3A-075B55009534}"/>
                </a:ext>
              </a:extLst>
            </p:cNvPr>
            <p:cNvGrpSpPr/>
            <p:nvPr/>
          </p:nvGrpSpPr>
          <p:grpSpPr>
            <a:xfrm>
              <a:off x="1856416" y="3244261"/>
              <a:ext cx="5211763" cy="2739614"/>
              <a:chOff x="1856416" y="3709935"/>
              <a:chExt cx="5211763" cy="2739614"/>
            </a:xfrm>
          </p:grpSpPr>
          <p:sp>
            <p:nvSpPr>
              <p:cNvPr id="503" name="Freeform 502">
                <a:extLst>
                  <a:ext uri="{FF2B5EF4-FFF2-40B4-BE49-F238E27FC236}">
                    <a16:creationId xmlns:a16="http://schemas.microsoft.com/office/drawing/2014/main" id="{C206A3DD-781F-3F45-81D5-9EEC12668B4C}"/>
                  </a:ext>
                </a:extLst>
              </p:cNvPr>
              <p:cNvSpPr/>
              <p:nvPr/>
            </p:nvSpPr>
            <p:spPr>
              <a:xfrm>
                <a:off x="1876731" y="5330139"/>
                <a:ext cx="1280789" cy="75908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569478 w 1040633"/>
                  <a:gd name="connsiteY3" fmla="*/ 1158121 h 1160935"/>
                  <a:gd name="connsiteX4" fmla="*/ 448507 w 1040633"/>
                  <a:gd name="connsiteY4" fmla="*/ 1160935 h 1160935"/>
                  <a:gd name="connsiteX0" fmla="*/ 448507 w 1325315"/>
                  <a:gd name="connsiteY0" fmla="*/ 1160935 h 1160935"/>
                  <a:gd name="connsiteX1" fmla="*/ 0 w 1325315"/>
                  <a:gd name="connsiteY1" fmla="*/ 0 h 1160935"/>
                  <a:gd name="connsiteX2" fmla="*/ 1040633 w 1325315"/>
                  <a:gd name="connsiteY2" fmla="*/ 16785 h 1160935"/>
                  <a:gd name="connsiteX3" fmla="*/ 1214315 w 1325315"/>
                  <a:gd name="connsiteY3" fmla="*/ 1064597 h 1160935"/>
                  <a:gd name="connsiteX4" fmla="*/ 448507 w 1325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448507 w 1214315"/>
                  <a:gd name="connsiteY0" fmla="*/ 1160935 h 1160935"/>
                  <a:gd name="connsiteX1" fmla="*/ 0 w 1214315"/>
                  <a:gd name="connsiteY1" fmla="*/ 0 h 1160935"/>
                  <a:gd name="connsiteX2" fmla="*/ 1040633 w 1214315"/>
                  <a:gd name="connsiteY2" fmla="*/ 16785 h 1160935"/>
                  <a:gd name="connsiteX3" fmla="*/ 1214315 w 1214315"/>
                  <a:gd name="connsiteY3" fmla="*/ 1064597 h 1160935"/>
                  <a:gd name="connsiteX4" fmla="*/ 448507 w 1214315"/>
                  <a:gd name="connsiteY4" fmla="*/ 1160935 h 1160935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53964 w 1214315"/>
                  <a:gd name="connsiteY0" fmla="*/ 1136323 h 1136323"/>
                  <a:gd name="connsiteX1" fmla="*/ 0 w 1214315"/>
                  <a:gd name="connsiteY1" fmla="*/ 0 h 1136323"/>
                  <a:gd name="connsiteX2" fmla="*/ 1040633 w 1214315"/>
                  <a:gd name="connsiteY2" fmla="*/ 16785 h 1136323"/>
                  <a:gd name="connsiteX3" fmla="*/ 1214315 w 1214315"/>
                  <a:gd name="connsiteY3" fmla="*/ 1064597 h 1136323"/>
                  <a:gd name="connsiteX4" fmla="*/ 1053964 w 1214315"/>
                  <a:gd name="connsiteY4" fmla="*/ 1136323 h 1136323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1119627 h 1119627"/>
                  <a:gd name="connsiteX1" fmla="*/ 0 w 1220510"/>
                  <a:gd name="connsiteY1" fmla="*/ 249694 h 1119627"/>
                  <a:gd name="connsiteX2" fmla="*/ 1046828 w 1220510"/>
                  <a:gd name="connsiteY2" fmla="*/ 89 h 1119627"/>
                  <a:gd name="connsiteX3" fmla="*/ 1220510 w 1220510"/>
                  <a:gd name="connsiteY3" fmla="*/ 1047901 h 1119627"/>
                  <a:gd name="connsiteX4" fmla="*/ 1060159 w 1220510"/>
                  <a:gd name="connsiteY4" fmla="*/ 1119627 h 1119627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220510"/>
                  <a:gd name="connsiteY0" fmla="*/ 921649 h 921649"/>
                  <a:gd name="connsiteX1" fmla="*/ 0 w 1220510"/>
                  <a:gd name="connsiteY1" fmla="*/ 51716 h 921649"/>
                  <a:gd name="connsiteX2" fmla="*/ 1059218 w 1220510"/>
                  <a:gd name="connsiteY2" fmla="*/ 355 h 921649"/>
                  <a:gd name="connsiteX3" fmla="*/ 1220510 w 1220510"/>
                  <a:gd name="connsiteY3" fmla="*/ 849923 h 921649"/>
                  <a:gd name="connsiteX4" fmla="*/ 1060159 w 1220510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60159 w 1340486"/>
                  <a:gd name="connsiteY0" fmla="*/ 921649 h 921649"/>
                  <a:gd name="connsiteX1" fmla="*/ 0 w 1340486"/>
                  <a:gd name="connsiteY1" fmla="*/ 51716 h 921649"/>
                  <a:gd name="connsiteX2" fmla="*/ 1059218 w 1340486"/>
                  <a:gd name="connsiteY2" fmla="*/ 355 h 921649"/>
                  <a:gd name="connsiteX3" fmla="*/ 1340486 w 1340486"/>
                  <a:gd name="connsiteY3" fmla="*/ 709789 h 921649"/>
                  <a:gd name="connsiteX4" fmla="*/ 1060159 w 1340486"/>
                  <a:gd name="connsiteY4" fmla="*/ 921649 h 921649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1025166 w 1340486"/>
                  <a:gd name="connsiteY0" fmla="*/ 746482 h 746482"/>
                  <a:gd name="connsiteX1" fmla="*/ 0 w 1340486"/>
                  <a:gd name="connsiteY1" fmla="*/ 51716 h 746482"/>
                  <a:gd name="connsiteX2" fmla="*/ 1059218 w 1340486"/>
                  <a:gd name="connsiteY2" fmla="*/ 355 h 746482"/>
                  <a:gd name="connsiteX3" fmla="*/ 1340486 w 1340486"/>
                  <a:gd name="connsiteY3" fmla="*/ 709789 h 746482"/>
                  <a:gd name="connsiteX4" fmla="*/ 1025166 w 1340486"/>
                  <a:gd name="connsiteY4" fmla="*/ 746482 h 746482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  <a:gd name="connsiteX0" fmla="*/ 965179 w 1280499"/>
                  <a:gd name="connsiteY0" fmla="*/ 759828 h 759828"/>
                  <a:gd name="connsiteX1" fmla="*/ 0 w 1280499"/>
                  <a:gd name="connsiteY1" fmla="*/ 0 h 759828"/>
                  <a:gd name="connsiteX2" fmla="*/ 999231 w 1280499"/>
                  <a:gd name="connsiteY2" fmla="*/ 13701 h 759828"/>
                  <a:gd name="connsiteX3" fmla="*/ 1280499 w 1280499"/>
                  <a:gd name="connsiteY3" fmla="*/ 723135 h 759828"/>
                  <a:gd name="connsiteX4" fmla="*/ 965179 w 1280499"/>
                  <a:gd name="connsiteY4" fmla="*/ 759828 h 759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0499" h="759828">
                    <a:moveTo>
                      <a:pt x="965179" y="759828"/>
                    </a:moveTo>
                    <a:cubicBezTo>
                      <a:pt x="301565" y="231725"/>
                      <a:pt x="628999" y="498939"/>
                      <a:pt x="0" y="0"/>
                    </a:cubicBezTo>
                    <a:lnTo>
                      <a:pt x="999231" y="13701"/>
                    </a:lnTo>
                    <a:cubicBezTo>
                      <a:pt x="1112985" y="379881"/>
                      <a:pt x="1055867" y="236107"/>
                      <a:pt x="1280499" y="723135"/>
                    </a:cubicBezTo>
                    <a:cubicBezTo>
                      <a:pt x="1186079" y="728668"/>
                      <a:pt x="1127207" y="701414"/>
                      <a:pt x="965179" y="759828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4" name="Freeform 503">
                <a:extLst>
                  <a:ext uri="{FF2B5EF4-FFF2-40B4-BE49-F238E27FC236}">
                    <a16:creationId xmlns:a16="http://schemas.microsoft.com/office/drawing/2014/main" id="{CE7F88D8-59A6-794C-B854-DAF873B26405}"/>
                  </a:ext>
                </a:extLst>
              </p:cNvPr>
              <p:cNvSpPr/>
              <p:nvPr/>
            </p:nvSpPr>
            <p:spPr>
              <a:xfrm>
                <a:off x="6202668" y="5429198"/>
                <a:ext cx="865511" cy="553828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3004 w 954755"/>
                  <a:gd name="connsiteY0" fmla="*/ 943771 h 976186"/>
                  <a:gd name="connsiteX1" fmla="*/ 455145 w 954755"/>
                  <a:gd name="connsiteY1" fmla="*/ 11688 h 976186"/>
                  <a:gd name="connsiteX2" fmla="*/ 954755 w 954755"/>
                  <a:gd name="connsiteY2" fmla="*/ 0 h 976186"/>
                  <a:gd name="connsiteX3" fmla="*/ 728484 w 954755"/>
                  <a:gd name="connsiteY3" fmla="*/ 976186 h 976186"/>
                  <a:gd name="connsiteX4" fmla="*/ 23004 w 954755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76186"/>
                  <a:gd name="connsiteX1" fmla="*/ 432141 w 931751"/>
                  <a:gd name="connsiteY1" fmla="*/ 11688 h 976186"/>
                  <a:gd name="connsiteX2" fmla="*/ 931751 w 931751"/>
                  <a:gd name="connsiteY2" fmla="*/ 0 h 976186"/>
                  <a:gd name="connsiteX3" fmla="*/ 705480 w 931751"/>
                  <a:gd name="connsiteY3" fmla="*/ 976186 h 976186"/>
                  <a:gd name="connsiteX4" fmla="*/ 0 w 931751"/>
                  <a:gd name="connsiteY4" fmla="*/ 943771 h 976186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31751"/>
                  <a:gd name="connsiteY0" fmla="*/ 943771 h 966342"/>
                  <a:gd name="connsiteX1" fmla="*/ 432141 w 931751"/>
                  <a:gd name="connsiteY1" fmla="*/ 11688 h 966342"/>
                  <a:gd name="connsiteX2" fmla="*/ 931751 w 931751"/>
                  <a:gd name="connsiteY2" fmla="*/ 0 h 966342"/>
                  <a:gd name="connsiteX3" fmla="*/ 183705 w 931751"/>
                  <a:gd name="connsiteY3" fmla="*/ 966342 h 966342"/>
                  <a:gd name="connsiteX4" fmla="*/ 0 w 931751"/>
                  <a:gd name="connsiteY4" fmla="*/ 943771 h 966342"/>
                  <a:gd name="connsiteX0" fmla="*/ 0 w 956363"/>
                  <a:gd name="connsiteY0" fmla="*/ 932083 h 954654"/>
                  <a:gd name="connsiteX1" fmla="*/ 432141 w 956363"/>
                  <a:gd name="connsiteY1" fmla="*/ 0 h 954654"/>
                  <a:gd name="connsiteX2" fmla="*/ 956363 w 956363"/>
                  <a:gd name="connsiteY2" fmla="*/ 12924 h 954654"/>
                  <a:gd name="connsiteX3" fmla="*/ 183705 w 956363"/>
                  <a:gd name="connsiteY3" fmla="*/ 954654 h 954654"/>
                  <a:gd name="connsiteX4" fmla="*/ 0 w 956363"/>
                  <a:gd name="connsiteY4" fmla="*/ 932083 h 954654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56363"/>
                  <a:gd name="connsiteY0" fmla="*/ 919226 h 941797"/>
                  <a:gd name="connsiteX1" fmla="*/ 405840 w 956363"/>
                  <a:gd name="connsiteY1" fmla="*/ 197551 h 941797"/>
                  <a:gd name="connsiteX2" fmla="*/ 956363 w 956363"/>
                  <a:gd name="connsiteY2" fmla="*/ 67 h 941797"/>
                  <a:gd name="connsiteX3" fmla="*/ 183705 w 956363"/>
                  <a:gd name="connsiteY3" fmla="*/ 941797 h 941797"/>
                  <a:gd name="connsiteX4" fmla="*/ 0 w 956363"/>
                  <a:gd name="connsiteY4" fmla="*/ 919226 h 941797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926304"/>
                  <a:gd name="connsiteY0" fmla="*/ 735614 h 758185"/>
                  <a:gd name="connsiteX1" fmla="*/ 405840 w 926304"/>
                  <a:gd name="connsiteY1" fmla="*/ 13939 h 758185"/>
                  <a:gd name="connsiteX2" fmla="*/ 926304 w 926304"/>
                  <a:gd name="connsiteY2" fmla="*/ 563 h 758185"/>
                  <a:gd name="connsiteX3" fmla="*/ 183705 w 926304"/>
                  <a:gd name="connsiteY3" fmla="*/ 758185 h 758185"/>
                  <a:gd name="connsiteX4" fmla="*/ 0 w 926304"/>
                  <a:gd name="connsiteY4" fmla="*/ 735614 h 758185"/>
                  <a:gd name="connsiteX0" fmla="*/ 0 w 1011379"/>
                  <a:gd name="connsiteY0" fmla="*/ 605727 h 758185"/>
                  <a:gd name="connsiteX1" fmla="*/ 490915 w 1011379"/>
                  <a:gd name="connsiteY1" fmla="*/ 13939 h 758185"/>
                  <a:gd name="connsiteX2" fmla="*/ 1011379 w 1011379"/>
                  <a:gd name="connsiteY2" fmla="*/ 563 h 758185"/>
                  <a:gd name="connsiteX3" fmla="*/ 268780 w 1011379"/>
                  <a:gd name="connsiteY3" fmla="*/ 758185 h 758185"/>
                  <a:gd name="connsiteX4" fmla="*/ 0 w 1011379"/>
                  <a:gd name="connsiteY4" fmla="*/ 605727 h 758185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48280"/>
                  <a:gd name="connsiteX1" fmla="*/ 490915 w 1011379"/>
                  <a:gd name="connsiteY1" fmla="*/ 13939 h 648280"/>
                  <a:gd name="connsiteX2" fmla="*/ 1011379 w 1011379"/>
                  <a:gd name="connsiteY2" fmla="*/ 563 h 648280"/>
                  <a:gd name="connsiteX3" fmla="*/ 198718 w 1011379"/>
                  <a:gd name="connsiteY3" fmla="*/ 648280 h 648280"/>
                  <a:gd name="connsiteX4" fmla="*/ 0 w 1011379"/>
                  <a:gd name="connsiteY4" fmla="*/ 605727 h 648280"/>
                  <a:gd name="connsiteX0" fmla="*/ 0 w 1011379"/>
                  <a:gd name="connsiteY0" fmla="*/ 605727 h 605727"/>
                  <a:gd name="connsiteX1" fmla="*/ 490915 w 1011379"/>
                  <a:gd name="connsiteY1" fmla="*/ 13939 h 605727"/>
                  <a:gd name="connsiteX2" fmla="*/ 1011379 w 1011379"/>
                  <a:gd name="connsiteY2" fmla="*/ 563 h 605727"/>
                  <a:gd name="connsiteX3" fmla="*/ 318823 w 1011379"/>
                  <a:gd name="connsiteY3" fmla="*/ 553361 h 605727"/>
                  <a:gd name="connsiteX4" fmla="*/ 0 w 1011379"/>
                  <a:gd name="connsiteY4" fmla="*/ 605727 h 605727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  <a:gd name="connsiteX0" fmla="*/ 0 w 866251"/>
                  <a:gd name="connsiteY0" fmla="*/ 540783 h 553361"/>
                  <a:gd name="connsiteX1" fmla="*/ 345787 w 866251"/>
                  <a:gd name="connsiteY1" fmla="*/ 13939 h 553361"/>
                  <a:gd name="connsiteX2" fmla="*/ 866251 w 866251"/>
                  <a:gd name="connsiteY2" fmla="*/ 563 h 553361"/>
                  <a:gd name="connsiteX3" fmla="*/ 173695 w 866251"/>
                  <a:gd name="connsiteY3" fmla="*/ 553361 h 553361"/>
                  <a:gd name="connsiteX4" fmla="*/ 0 w 866251"/>
                  <a:gd name="connsiteY4" fmla="*/ 540783 h 55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6251" h="553361">
                    <a:moveTo>
                      <a:pt x="0" y="540783"/>
                    </a:moveTo>
                    <a:cubicBezTo>
                      <a:pt x="274887" y="134762"/>
                      <a:pt x="159176" y="337938"/>
                      <a:pt x="345787" y="13939"/>
                    </a:cubicBezTo>
                    <a:cubicBezTo>
                      <a:pt x="520528" y="18247"/>
                      <a:pt x="691510" y="-3745"/>
                      <a:pt x="866251" y="563"/>
                    </a:cubicBezTo>
                    <a:cubicBezTo>
                      <a:pt x="252709" y="502795"/>
                      <a:pt x="640047" y="209256"/>
                      <a:pt x="173695" y="553361"/>
                    </a:cubicBezTo>
                    <a:cubicBezTo>
                      <a:pt x="39410" y="524725"/>
                      <a:pt x="196198" y="539317"/>
                      <a:pt x="0" y="54078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5" name="Freeform 504">
                <a:extLst>
                  <a:ext uri="{FF2B5EF4-FFF2-40B4-BE49-F238E27FC236}">
                    <a16:creationId xmlns:a16="http://schemas.microsoft.com/office/drawing/2014/main" id="{F0C62203-8E22-B24C-B44E-F016AA0DFF4C}"/>
                  </a:ext>
                </a:extLst>
              </p:cNvPr>
              <p:cNvSpPr/>
              <p:nvPr/>
            </p:nvSpPr>
            <p:spPr>
              <a:xfrm>
                <a:off x="5378281" y="5449835"/>
                <a:ext cx="675485" cy="896777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27977 w 802211"/>
                  <a:gd name="connsiteY0" fmla="*/ 815791 h 976186"/>
                  <a:gd name="connsiteX1" fmla="*/ 302601 w 802211"/>
                  <a:gd name="connsiteY1" fmla="*/ 11688 h 976186"/>
                  <a:gd name="connsiteX2" fmla="*/ 802211 w 802211"/>
                  <a:gd name="connsiteY2" fmla="*/ 0 h 976186"/>
                  <a:gd name="connsiteX3" fmla="*/ 575940 w 802211"/>
                  <a:gd name="connsiteY3" fmla="*/ 976186 h 976186"/>
                  <a:gd name="connsiteX4" fmla="*/ 27977 w 802211"/>
                  <a:gd name="connsiteY4" fmla="*/ 815791 h 976186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15791 h 815791"/>
                  <a:gd name="connsiteX1" fmla="*/ 302601 w 802211"/>
                  <a:gd name="connsiteY1" fmla="*/ 11688 h 815791"/>
                  <a:gd name="connsiteX2" fmla="*/ 802211 w 802211"/>
                  <a:gd name="connsiteY2" fmla="*/ 0 h 815791"/>
                  <a:gd name="connsiteX3" fmla="*/ 236294 w 802211"/>
                  <a:gd name="connsiteY3" fmla="*/ 808828 h 815791"/>
                  <a:gd name="connsiteX4" fmla="*/ 27977 w 802211"/>
                  <a:gd name="connsiteY4" fmla="*/ 815791 h 815791"/>
                  <a:gd name="connsiteX0" fmla="*/ 27977 w 802211"/>
                  <a:gd name="connsiteY0" fmla="*/ 828714 h 828714"/>
                  <a:gd name="connsiteX1" fmla="*/ 302601 w 802211"/>
                  <a:gd name="connsiteY1" fmla="*/ 0 h 828714"/>
                  <a:gd name="connsiteX2" fmla="*/ 802211 w 802211"/>
                  <a:gd name="connsiteY2" fmla="*/ 12923 h 828714"/>
                  <a:gd name="connsiteX3" fmla="*/ 236294 w 802211"/>
                  <a:gd name="connsiteY3" fmla="*/ 821751 h 828714"/>
                  <a:gd name="connsiteX4" fmla="*/ 27977 w 802211"/>
                  <a:gd name="connsiteY4" fmla="*/ 828714 h 828714"/>
                  <a:gd name="connsiteX0" fmla="*/ 56213 w 830447"/>
                  <a:gd name="connsiteY0" fmla="*/ 828714 h 828714"/>
                  <a:gd name="connsiteX1" fmla="*/ 330837 w 830447"/>
                  <a:gd name="connsiteY1" fmla="*/ 0 h 828714"/>
                  <a:gd name="connsiteX2" fmla="*/ 830447 w 830447"/>
                  <a:gd name="connsiteY2" fmla="*/ 12923 h 828714"/>
                  <a:gd name="connsiteX3" fmla="*/ 264530 w 830447"/>
                  <a:gd name="connsiteY3" fmla="*/ 821751 h 828714"/>
                  <a:gd name="connsiteX4" fmla="*/ 56213 w 830447"/>
                  <a:gd name="connsiteY4" fmla="*/ 828714 h 828714"/>
                  <a:gd name="connsiteX0" fmla="*/ 64130 w 789139"/>
                  <a:gd name="connsiteY0" fmla="*/ 794258 h 821751"/>
                  <a:gd name="connsiteX1" fmla="*/ 289529 w 789139"/>
                  <a:gd name="connsiteY1" fmla="*/ 0 h 821751"/>
                  <a:gd name="connsiteX2" fmla="*/ 789139 w 789139"/>
                  <a:gd name="connsiteY2" fmla="*/ 12923 h 821751"/>
                  <a:gd name="connsiteX3" fmla="*/ 223222 w 789139"/>
                  <a:gd name="connsiteY3" fmla="*/ 821751 h 821751"/>
                  <a:gd name="connsiteX4" fmla="*/ 64130 w 789139"/>
                  <a:gd name="connsiteY4" fmla="*/ 794258 h 821751"/>
                  <a:gd name="connsiteX0" fmla="*/ 0 w 725009"/>
                  <a:gd name="connsiteY0" fmla="*/ 794258 h 821751"/>
                  <a:gd name="connsiteX1" fmla="*/ 225399 w 725009"/>
                  <a:gd name="connsiteY1" fmla="*/ 0 h 821751"/>
                  <a:gd name="connsiteX2" fmla="*/ 725009 w 725009"/>
                  <a:gd name="connsiteY2" fmla="*/ 12923 h 821751"/>
                  <a:gd name="connsiteX3" fmla="*/ 159092 w 725009"/>
                  <a:gd name="connsiteY3" fmla="*/ 821751 h 821751"/>
                  <a:gd name="connsiteX4" fmla="*/ 0 w 725009"/>
                  <a:gd name="connsiteY4" fmla="*/ 794258 h 82175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422433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17334 h 1244827"/>
                  <a:gd name="connsiteX1" fmla="*/ 225399 w 725009"/>
                  <a:gd name="connsiteY1" fmla="*/ 13566 h 1244827"/>
                  <a:gd name="connsiteX2" fmla="*/ 725009 w 725009"/>
                  <a:gd name="connsiteY2" fmla="*/ 571 h 1244827"/>
                  <a:gd name="connsiteX3" fmla="*/ 159092 w 725009"/>
                  <a:gd name="connsiteY3" fmla="*/ 1244827 h 1244827"/>
                  <a:gd name="connsiteX4" fmla="*/ 0 w 725009"/>
                  <a:gd name="connsiteY4" fmla="*/ 1217334 h 1244827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009"/>
                  <a:gd name="connsiteY0" fmla="*/ 1203768 h 1231261"/>
                  <a:gd name="connsiteX1" fmla="*/ 225399 w 725009"/>
                  <a:gd name="connsiteY1" fmla="*/ 0 h 1231261"/>
                  <a:gd name="connsiteX2" fmla="*/ 725009 w 725009"/>
                  <a:gd name="connsiteY2" fmla="*/ 129782 h 1231261"/>
                  <a:gd name="connsiteX3" fmla="*/ 159092 w 725009"/>
                  <a:gd name="connsiteY3" fmla="*/ 1231261 h 1231261"/>
                  <a:gd name="connsiteX4" fmla="*/ 0 w 725009"/>
                  <a:gd name="connsiteY4" fmla="*/ 1203768 h 1231261"/>
                  <a:gd name="connsiteX0" fmla="*/ 0 w 725497"/>
                  <a:gd name="connsiteY0" fmla="*/ 1279028 h 1306521"/>
                  <a:gd name="connsiteX1" fmla="*/ 225399 w 725497"/>
                  <a:gd name="connsiteY1" fmla="*/ 75260 h 1306521"/>
                  <a:gd name="connsiteX2" fmla="*/ 396193 w 725497"/>
                  <a:gd name="connsiteY2" fmla="*/ 156799 h 1306521"/>
                  <a:gd name="connsiteX3" fmla="*/ 725009 w 725497"/>
                  <a:gd name="connsiteY3" fmla="*/ 205042 h 1306521"/>
                  <a:gd name="connsiteX4" fmla="*/ 159092 w 725497"/>
                  <a:gd name="connsiteY4" fmla="*/ 1306521 h 1306521"/>
                  <a:gd name="connsiteX5" fmla="*/ 0 w 725497"/>
                  <a:gd name="connsiteY5" fmla="*/ 1279028 h 1306521"/>
                  <a:gd name="connsiteX0" fmla="*/ 0 w 725239"/>
                  <a:gd name="connsiteY0" fmla="*/ 1295668 h 1323161"/>
                  <a:gd name="connsiteX1" fmla="*/ 225399 w 725239"/>
                  <a:gd name="connsiteY1" fmla="*/ 91900 h 1323161"/>
                  <a:gd name="connsiteX2" fmla="*/ 725009 w 725239"/>
                  <a:gd name="connsiteY2" fmla="*/ 221682 h 1323161"/>
                  <a:gd name="connsiteX3" fmla="*/ 159092 w 725239"/>
                  <a:gd name="connsiteY3" fmla="*/ 1323161 h 1323161"/>
                  <a:gd name="connsiteX4" fmla="*/ 0 w 725239"/>
                  <a:gd name="connsiteY4" fmla="*/ 1295668 h 1323161"/>
                  <a:gd name="connsiteX0" fmla="*/ 0 w 725221"/>
                  <a:gd name="connsiteY0" fmla="*/ 1210552 h 1238045"/>
                  <a:gd name="connsiteX1" fmla="*/ 191583 w 725221"/>
                  <a:gd name="connsiteY1" fmla="*/ 153319 h 1238045"/>
                  <a:gd name="connsiteX2" fmla="*/ 725009 w 725221"/>
                  <a:gd name="connsiteY2" fmla="*/ 136566 h 1238045"/>
                  <a:gd name="connsiteX3" fmla="*/ 159092 w 725221"/>
                  <a:gd name="connsiteY3" fmla="*/ 1238045 h 1238045"/>
                  <a:gd name="connsiteX4" fmla="*/ 0 w 725221"/>
                  <a:gd name="connsiteY4" fmla="*/ 1210552 h 1238045"/>
                  <a:gd name="connsiteX0" fmla="*/ 0 w 725305"/>
                  <a:gd name="connsiteY0" fmla="*/ 1158512 h 1186005"/>
                  <a:gd name="connsiteX1" fmla="*/ 191583 w 725305"/>
                  <a:gd name="connsiteY1" fmla="*/ 101279 h 1186005"/>
                  <a:gd name="connsiteX2" fmla="*/ 725009 w 725305"/>
                  <a:gd name="connsiteY2" fmla="*/ 84526 h 1186005"/>
                  <a:gd name="connsiteX3" fmla="*/ 159092 w 725305"/>
                  <a:gd name="connsiteY3" fmla="*/ 1186005 h 1186005"/>
                  <a:gd name="connsiteX4" fmla="*/ 0 w 725305"/>
                  <a:gd name="connsiteY4" fmla="*/ 1158512 h 1186005"/>
                  <a:gd name="connsiteX0" fmla="*/ 0 w 725009"/>
                  <a:gd name="connsiteY0" fmla="*/ 1073986 h 1101479"/>
                  <a:gd name="connsiteX1" fmla="*/ 191583 w 725009"/>
                  <a:gd name="connsiteY1" fmla="*/ 16753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101479"/>
                  <a:gd name="connsiteX1" fmla="*/ 206612 w 725009"/>
                  <a:gd name="connsiteY1" fmla="*/ 1724 h 1101479"/>
                  <a:gd name="connsiteX2" fmla="*/ 725009 w 725009"/>
                  <a:gd name="connsiteY2" fmla="*/ 0 h 1101479"/>
                  <a:gd name="connsiteX3" fmla="*/ 159092 w 725009"/>
                  <a:gd name="connsiteY3" fmla="*/ 1101479 h 1101479"/>
                  <a:gd name="connsiteX4" fmla="*/ 0 w 725009"/>
                  <a:gd name="connsiteY4" fmla="*/ 1073986 h 1101479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725009"/>
                  <a:gd name="connsiteY0" fmla="*/ 1073986 h 1074607"/>
                  <a:gd name="connsiteX1" fmla="*/ 206612 w 725009"/>
                  <a:gd name="connsiteY1" fmla="*/ 1724 h 1074607"/>
                  <a:gd name="connsiteX2" fmla="*/ 725009 w 725009"/>
                  <a:gd name="connsiteY2" fmla="*/ 0 h 1074607"/>
                  <a:gd name="connsiteX3" fmla="*/ 229048 w 725009"/>
                  <a:gd name="connsiteY3" fmla="*/ 886531 h 1074607"/>
                  <a:gd name="connsiteX4" fmla="*/ 0 w 725009"/>
                  <a:gd name="connsiteY4" fmla="*/ 1073986 h 1074607"/>
                  <a:gd name="connsiteX0" fmla="*/ 0 w 675040"/>
                  <a:gd name="connsiteY0" fmla="*/ 894029 h 896577"/>
                  <a:gd name="connsiteX1" fmla="*/ 15664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  <a:gd name="connsiteX0" fmla="*/ 0 w 675040"/>
                  <a:gd name="connsiteY0" fmla="*/ 894029 h 896577"/>
                  <a:gd name="connsiteX1" fmla="*/ 186623 w 675040"/>
                  <a:gd name="connsiteY1" fmla="*/ 1724 h 896577"/>
                  <a:gd name="connsiteX2" fmla="*/ 675040 w 675040"/>
                  <a:gd name="connsiteY2" fmla="*/ 0 h 896577"/>
                  <a:gd name="connsiteX3" fmla="*/ 179079 w 675040"/>
                  <a:gd name="connsiteY3" fmla="*/ 886531 h 896577"/>
                  <a:gd name="connsiteX4" fmla="*/ 0 w 675040"/>
                  <a:gd name="connsiteY4" fmla="*/ 894029 h 89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040" h="896577">
                    <a:moveTo>
                      <a:pt x="0" y="894029"/>
                    </a:moveTo>
                    <a:cubicBezTo>
                      <a:pt x="95638" y="409857"/>
                      <a:pt x="76811" y="618448"/>
                      <a:pt x="186623" y="1724"/>
                    </a:cubicBezTo>
                    <a:cubicBezTo>
                      <a:pt x="431451" y="14348"/>
                      <a:pt x="449377" y="35256"/>
                      <a:pt x="675040" y="0"/>
                    </a:cubicBezTo>
                    <a:cubicBezTo>
                      <a:pt x="276172" y="749497"/>
                      <a:pt x="462801" y="344746"/>
                      <a:pt x="179079" y="886531"/>
                    </a:cubicBezTo>
                    <a:cubicBezTo>
                      <a:pt x="44794" y="857895"/>
                      <a:pt x="92525" y="908114"/>
                      <a:pt x="0" y="894029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6" name="Freeform 505">
                <a:extLst>
                  <a:ext uri="{FF2B5EF4-FFF2-40B4-BE49-F238E27FC236}">
                    <a16:creationId xmlns:a16="http://schemas.microsoft.com/office/drawing/2014/main" id="{F4BF3576-E79F-B648-84BB-B323AFF844E4}"/>
                  </a:ext>
                </a:extLst>
              </p:cNvPr>
              <p:cNvSpPr/>
              <p:nvPr/>
            </p:nvSpPr>
            <p:spPr>
              <a:xfrm>
                <a:off x="4340854" y="5470471"/>
                <a:ext cx="514350" cy="401843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503138"/>
                  <a:gd name="connsiteY0" fmla="*/ 961687 h 964568"/>
                  <a:gd name="connsiteX1" fmla="*/ 0 w 503138"/>
                  <a:gd name="connsiteY1" fmla="*/ 70 h 964568"/>
                  <a:gd name="connsiteX2" fmla="*/ 503138 w 503138"/>
                  <a:gd name="connsiteY2" fmla="*/ 154187 h 964568"/>
                  <a:gd name="connsiteX3" fmla="*/ 273339 w 503138"/>
                  <a:gd name="connsiteY3" fmla="*/ 964568 h 964568"/>
                  <a:gd name="connsiteX4" fmla="*/ 197928 w 503138"/>
                  <a:gd name="connsiteY4" fmla="*/ 961687 h 964568"/>
                  <a:gd name="connsiteX0" fmla="*/ 201456 w 506666"/>
                  <a:gd name="connsiteY0" fmla="*/ 807500 h 810381"/>
                  <a:gd name="connsiteX1" fmla="*/ 0 w 506666"/>
                  <a:gd name="connsiteY1" fmla="*/ 15216 h 810381"/>
                  <a:gd name="connsiteX2" fmla="*/ 506666 w 506666"/>
                  <a:gd name="connsiteY2" fmla="*/ 0 h 810381"/>
                  <a:gd name="connsiteX3" fmla="*/ 276867 w 506666"/>
                  <a:gd name="connsiteY3" fmla="*/ 810381 h 810381"/>
                  <a:gd name="connsiteX4" fmla="*/ 201456 w 506666"/>
                  <a:gd name="connsiteY4" fmla="*/ 807500 h 810381"/>
                  <a:gd name="connsiteX0" fmla="*/ 201456 w 506666"/>
                  <a:gd name="connsiteY0" fmla="*/ 807500 h 811593"/>
                  <a:gd name="connsiteX1" fmla="*/ 0 w 506666"/>
                  <a:gd name="connsiteY1" fmla="*/ 15216 h 811593"/>
                  <a:gd name="connsiteX2" fmla="*/ 506666 w 506666"/>
                  <a:gd name="connsiteY2" fmla="*/ 0 h 811593"/>
                  <a:gd name="connsiteX3" fmla="*/ 276867 w 506666"/>
                  <a:gd name="connsiteY3" fmla="*/ 810381 h 811593"/>
                  <a:gd name="connsiteX4" fmla="*/ 201456 w 506666"/>
                  <a:gd name="connsiteY4" fmla="*/ 807500 h 811593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276867 w 506666"/>
                  <a:gd name="connsiteY3" fmla="*/ 81038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1521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135576 w 506666"/>
                  <a:gd name="connsiteY0" fmla="*/ 818480 h 818480"/>
                  <a:gd name="connsiteX1" fmla="*/ 0 w 506666"/>
                  <a:gd name="connsiteY1" fmla="*/ 7896 h 818480"/>
                  <a:gd name="connsiteX2" fmla="*/ 506666 w 506666"/>
                  <a:gd name="connsiteY2" fmla="*/ 0 h 818480"/>
                  <a:gd name="connsiteX3" fmla="*/ 331766 w 506666"/>
                  <a:gd name="connsiteY3" fmla="*/ 803061 h 818480"/>
                  <a:gd name="connsiteX4" fmla="*/ 135576 w 506666"/>
                  <a:gd name="connsiteY4" fmla="*/ 818480 h 818480"/>
                  <a:gd name="connsiteX0" fmla="*/ 45472 w 559302"/>
                  <a:gd name="connsiteY0" fmla="*/ 807500 h 807500"/>
                  <a:gd name="connsiteX1" fmla="*/ 52636 w 559302"/>
                  <a:gd name="connsiteY1" fmla="*/ 7896 h 807500"/>
                  <a:gd name="connsiteX2" fmla="*/ 559302 w 559302"/>
                  <a:gd name="connsiteY2" fmla="*/ 0 h 807500"/>
                  <a:gd name="connsiteX3" fmla="*/ 384402 w 559302"/>
                  <a:gd name="connsiteY3" fmla="*/ 803061 h 807500"/>
                  <a:gd name="connsiteX4" fmla="*/ 45472 w 559302"/>
                  <a:gd name="connsiteY4" fmla="*/ 807500 h 807500"/>
                  <a:gd name="connsiteX0" fmla="*/ 21974 w 535804"/>
                  <a:gd name="connsiteY0" fmla="*/ 807500 h 807500"/>
                  <a:gd name="connsiteX1" fmla="*/ 29138 w 535804"/>
                  <a:gd name="connsiteY1" fmla="*/ 7896 h 807500"/>
                  <a:gd name="connsiteX2" fmla="*/ 535804 w 535804"/>
                  <a:gd name="connsiteY2" fmla="*/ 0 h 807500"/>
                  <a:gd name="connsiteX3" fmla="*/ 360904 w 535804"/>
                  <a:gd name="connsiteY3" fmla="*/ 803061 h 807500"/>
                  <a:gd name="connsiteX4" fmla="*/ 21974 w 535804"/>
                  <a:gd name="connsiteY4" fmla="*/ 807500 h 807500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29461"/>
                  <a:gd name="connsiteX1" fmla="*/ 0 w 506666"/>
                  <a:gd name="connsiteY1" fmla="*/ 7896 h 829461"/>
                  <a:gd name="connsiteX2" fmla="*/ 506666 w 506666"/>
                  <a:gd name="connsiteY2" fmla="*/ 0 h 829461"/>
                  <a:gd name="connsiteX3" fmla="*/ 331766 w 506666"/>
                  <a:gd name="connsiteY3" fmla="*/ 803061 h 829461"/>
                  <a:gd name="connsiteX4" fmla="*/ 128256 w 506666"/>
                  <a:gd name="connsiteY4" fmla="*/ 829461 h 829461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9461 h 830473"/>
                  <a:gd name="connsiteX1" fmla="*/ 0 w 506666"/>
                  <a:gd name="connsiteY1" fmla="*/ 7896 h 830473"/>
                  <a:gd name="connsiteX2" fmla="*/ 506666 w 506666"/>
                  <a:gd name="connsiteY2" fmla="*/ 0 h 830473"/>
                  <a:gd name="connsiteX3" fmla="*/ 331766 w 506666"/>
                  <a:gd name="connsiteY3" fmla="*/ 828681 h 830473"/>
                  <a:gd name="connsiteX4" fmla="*/ 128256 w 506666"/>
                  <a:gd name="connsiteY4" fmla="*/ 829461 h 830473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28256 w 506666"/>
                  <a:gd name="connsiteY0" fmla="*/ 821565 h 822577"/>
                  <a:gd name="connsiteX1" fmla="*/ 0 w 506666"/>
                  <a:gd name="connsiteY1" fmla="*/ 0 h 822577"/>
                  <a:gd name="connsiteX2" fmla="*/ 506666 w 506666"/>
                  <a:gd name="connsiteY2" fmla="*/ 255115 h 822577"/>
                  <a:gd name="connsiteX3" fmla="*/ 331766 w 506666"/>
                  <a:gd name="connsiteY3" fmla="*/ 820785 h 822577"/>
                  <a:gd name="connsiteX4" fmla="*/ 128256 w 506666"/>
                  <a:gd name="connsiteY4" fmla="*/ 821565 h 822577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8353"/>
                  <a:gd name="connsiteX1" fmla="*/ 0 w 514180"/>
                  <a:gd name="connsiteY1" fmla="*/ 0 h 578353"/>
                  <a:gd name="connsiteX2" fmla="*/ 514180 w 514180"/>
                  <a:gd name="connsiteY2" fmla="*/ 10891 h 578353"/>
                  <a:gd name="connsiteX3" fmla="*/ 339280 w 514180"/>
                  <a:gd name="connsiteY3" fmla="*/ 576561 h 578353"/>
                  <a:gd name="connsiteX4" fmla="*/ 135770 w 514180"/>
                  <a:gd name="connsiteY4" fmla="*/ 577341 h 578353"/>
                  <a:gd name="connsiteX0" fmla="*/ 135770 w 514180"/>
                  <a:gd name="connsiteY0" fmla="*/ 577341 h 577341"/>
                  <a:gd name="connsiteX1" fmla="*/ 0 w 514180"/>
                  <a:gd name="connsiteY1" fmla="*/ 0 h 577341"/>
                  <a:gd name="connsiteX2" fmla="*/ 514180 w 514180"/>
                  <a:gd name="connsiteY2" fmla="*/ 10891 h 577341"/>
                  <a:gd name="connsiteX3" fmla="*/ 404259 w 514180"/>
                  <a:gd name="connsiteY3" fmla="*/ 386400 h 577341"/>
                  <a:gd name="connsiteX4" fmla="*/ 135770 w 514180"/>
                  <a:gd name="connsiteY4" fmla="*/ 577341 h 577341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32218 h 432218"/>
                  <a:gd name="connsiteX1" fmla="*/ 0 w 514180"/>
                  <a:gd name="connsiteY1" fmla="*/ 0 h 432218"/>
                  <a:gd name="connsiteX2" fmla="*/ 514180 w 514180"/>
                  <a:gd name="connsiteY2" fmla="*/ 10891 h 432218"/>
                  <a:gd name="connsiteX3" fmla="*/ 404259 w 514180"/>
                  <a:gd name="connsiteY3" fmla="*/ 386400 h 432218"/>
                  <a:gd name="connsiteX4" fmla="*/ 100781 w 514180"/>
                  <a:gd name="connsiteY4" fmla="*/ 432218 h 432218"/>
                  <a:gd name="connsiteX0" fmla="*/ 100781 w 514180"/>
                  <a:gd name="connsiteY0" fmla="*/ 402193 h 402193"/>
                  <a:gd name="connsiteX1" fmla="*/ 0 w 514180"/>
                  <a:gd name="connsiteY1" fmla="*/ 0 h 402193"/>
                  <a:gd name="connsiteX2" fmla="*/ 514180 w 514180"/>
                  <a:gd name="connsiteY2" fmla="*/ 10891 h 402193"/>
                  <a:gd name="connsiteX3" fmla="*/ 404259 w 514180"/>
                  <a:gd name="connsiteY3" fmla="*/ 386400 h 402193"/>
                  <a:gd name="connsiteX4" fmla="*/ 100781 w 514180"/>
                  <a:gd name="connsiteY4" fmla="*/ 402193 h 402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4180" h="402193">
                    <a:moveTo>
                      <a:pt x="100781" y="402193"/>
                    </a:moveTo>
                    <a:cubicBezTo>
                      <a:pt x="60584" y="194221"/>
                      <a:pt x="96631" y="442038"/>
                      <a:pt x="0" y="0"/>
                    </a:cubicBezTo>
                    <a:lnTo>
                      <a:pt x="514180" y="10891"/>
                    </a:lnTo>
                    <a:cubicBezTo>
                      <a:pt x="417353" y="348331"/>
                      <a:pt x="491637" y="89943"/>
                      <a:pt x="404259" y="386400"/>
                    </a:cubicBezTo>
                    <a:cubicBezTo>
                      <a:pt x="357814" y="390704"/>
                      <a:pt x="168880" y="400727"/>
                      <a:pt x="100781" y="402193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507" name="Freeform 506">
                <a:extLst>
                  <a:ext uri="{FF2B5EF4-FFF2-40B4-BE49-F238E27FC236}">
                    <a16:creationId xmlns:a16="http://schemas.microsoft.com/office/drawing/2014/main" id="{2A87492E-A6B9-F244-AAD3-9ABEDBD26626}"/>
                  </a:ext>
                </a:extLst>
              </p:cNvPr>
              <p:cNvSpPr/>
              <p:nvPr/>
            </p:nvSpPr>
            <p:spPr>
              <a:xfrm>
                <a:off x="3561391" y="5433960"/>
                <a:ext cx="573725" cy="1015589"/>
              </a:xfrm>
              <a:custGeom>
                <a:avLst/>
                <a:gdLst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418712 w 1040633"/>
                  <a:gd name="connsiteY4" fmla="*/ 1189324 h 1219697"/>
                  <a:gd name="connsiteX5" fmla="*/ 139870 w 1040633"/>
                  <a:gd name="connsiteY5" fmla="*/ 1191723 h 1219697"/>
                  <a:gd name="connsiteX0" fmla="*/ 139870 w 1040633"/>
                  <a:gd name="connsiteY0" fmla="*/ 1191723 h 1355926"/>
                  <a:gd name="connsiteX1" fmla="*/ 0 w 1040633"/>
                  <a:gd name="connsiteY1" fmla="*/ 0 h 1355926"/>
                  <a:gd name="connsiteX2" fmla="*/ 1040633 w 1040633"/>
                  <a:gd name="connsiteY2" fmla="*/ 16785 h 1355926"/>
                  <a:gd name="connsiteX3" fmla="*/ 833625 w 1040633"/>
                  <a:gd name="connsiteY3" fmla="*/ 1219697 h 1355926"/>
                  <a:gd name="connsiteX4" fmla="*/ 139870 w 1040633"/>
                  <a:gd name="connsiteY4" fmla="*/ 1191723 h 1355926"/>
                  <a:gd name="connsiteX0" fmla="*/ 139870 w 1040633"/>
                  <a:gd name="connsiteY0" fmla="*/ 1191723 h 1289901"/>
                  <a:gd name="connsiteX1" fmla="*/ 0 w 1040633"/>
                  <a:gd name="connsiteY1" fmla="*/ 0 h 1289901"/>
                  <a:gd name="connsiteX2" fmla="*/ 1040633 w 1040633"/>
                  <a:gd name="connsiteY2" fmla="*/ 16785 h 1289901"/>
                  <a:gd name="connsiteX3" fmla="*/ 833625 w 1040633"/>
                  <a:gd name="connsiteY3" fmla="*/ 1219697 h 1289901"/>
                  <a:gd name="connsiteX4" fmla="*/ 139870 w 1040633"/>
                  <a:gd name="connsiteY4" fmla="*/ 1191723 h 1289901"/>
                  <a:gd name="connsiteX0" fmla="*/ 139870 w 1040633"/>
                  <a:gd name="connsiteY0" fmla="*/ 1191723 h 1219697"/>
                  <a:gd name="connsiteX1" fmla="*/ 0 w 1040633"/>
                  <a:gd name="connsiteY1" fmla="*/ 0 h 1219697"/>
                  <a:gd name="connsiteX2" fmla="*/ 1040633 w 1040633"/>
                  <a:gd name="connsiteY2" fmla="*/ 16785 h 1219697"/>
                  <a:gd name="connsiteX3" fmla="*/ 833625 w 1040633"/>
                  <a:gd name="connsiteY3" fmla="*/ 1219697 h 1219697"/>
                  <a:gd name="connsiteX4" fmla="*/ 139870 w 1040633"/>
                  <a:gd name="connsiteY4" fmla="*/ 1191723 h 1219697"/>
                  <a:gd name="connsiteX0" fmla="*/ 139870 w 1040633"/>
                  <a:gd name="connsiteY0" fmla="*/ 1191723 h 1191723"/>
                  <a:gd name="connsiteX1" fmla="*/ 0 w 1040633"/>
                  <a:gd name="connsiteY1" fmla="*/ 0 h 1191723"/>
                  <a:gd name="connsiteX2" fmla="*/ 1040633 w 1040633"/>
                  <a:gd name="connsiteY2" fmla="*/ 16785 h 1191723"/>
                  <a:gd name="connsiteX3" fmla="*/ 671988 w 1040633"/>
                  <a:gd name="connsiteY3" fmla="*/ 1158121 h 1191723"/>
                  <a:gd name="connsiteX4" fmla="*/ 139870 w 1040633"/>
                  <a:gd name="connsiteY4" fmla="*/ 1191723 h 1191723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1040633"/>
                  <a:gd name="connsiteY0" fmla="*/ 1160935 h 1160935"/>
                  <a:gd name="connsiteX1" fmla="*/ 0 w 1040633"/>
                  <a:gd name="connsiteY1" fmla="*/ 0 h 1160935"/>
                  <a:gd name="connsiteX2" fmla="*/ 1040633 w 1040633"/>
                  <a:gd name="connsiteY2" fmla="*/ 16785 h 1160935"/>
                  <a:gd name="connsiteX3" fmla="*/ 671988 w 1040633"/>
                  <a:gd name="connsiteY3" fmla="*/ 1158121 h 1160935"/>
                  <a:gd name="connsiteX4" fmla="*/ 363082 w 1040633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71988 w 778664"/>
                  <a:gd name="connsiteY3" fmla="*/ 1158121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63082 w 778664"/>
                  <a:gd name="connsiteY0" fmla="*/ 1160935 h 1160935"/>
                  <a:gd name="connsiteX1" fmla="*/ 0 w 778664"/>
                  <a:gd name="connsiteY1" fmla="*/ 0 h 1160935"/>
                  <a:gd name="connsiteX2" fmla="*/ 778664 w 778664"/>
                  <a:gd name="connsiteY2" fmla="*/ 130682 h 1160935"/>
                  <a:gd name="connsiteX3" fmla="*/ 694768 w 778664"/>
                  <a:gd name="connsiteY3" fmla="*/ 1112562 h 1160935"/>
                  <a:gd name="connsiteX4" fmla="*/ 363082 w 778664"/>
                  <a:gd name="connsiteY4" fmla="*/ 1160935 h 1160935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397252 w 778664"/>
                  <a:gd name="connsiteY0" fmla="*/ 1103987 h 1112562"/>
                  <a:gd name="connsiteX1" fmla="*/ 0 w 778664"/>
                  <a:gd name="connsiteY1" fmla="*/ 0 h 1112562"/>
                  <a:gd name="connsiteX2" fmla="*/ 778664 w 778664"/>
                  <a:gd name="connsiteY2" fmla="*/ 130682 h 1112562"/>
                  <a:gd name="connsiteX3" fmla="*/ 694768 w 778664"/>
                  <a:gd name="connsiteY3" fmla="*/ 1112562 h 1112562"/>
                  <a:gd name="connsiteX4" fmla="*/ 397252 w 778664"/>
                  <a:gd name="connsiteY4" fmla="*/ 1103987 h 1112562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23893 w 505305"/>
                  <a:gd name="connsiteY0" fmla="*/ 973305 h 981880"/>
                  <a:gd name="connsiteX1" fmla="*/ 0 w 505305"/>
                  <a:gd name="connsiteY1" fmla="*/ 28773 h 981880"/>
                  <a:gd name="connsiteX2" fmla="*/ 505305 w 505305"/>
                  <a:gd name="connsiteY2" fmla="*/ 0 h 981880"/>
                  <a:gd name="connsiteX3" fmla="*/ 421409 w 505305"/>
                  <a:gd name="connsiteY3" fmla="*/ 981880 h 981880"/>
                  <a:gd name="connsiteX4" fmla="*/ 123893 w 505305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81880"/>
                  <a:gd name="connsiteX1" fmla="*/ 0 w 499610"/>
                  <a:gd name="connsiteY1" fmla="*/ 11688 h 981880"/>
                  <a:gd name="connsiteX2" fmla="*/ 499610 w 499610"/>
                  <a:gd name="connsiteY2" fmla="*/ 0 h 981880"/>
                  <a:gd name="connsiteX3" fmla="*/ 415714 w 499610"/>
                  <a:gd name="connsiteY3" fmla="*/ 981880 h 981880"/>
                  <a:gd name="connsiteX4" fmla="*/ 118198 w 499610"/>
                  <a:gd name="connsiteY4" fmla="*/ 973305 h 981880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1819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1819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499610"/>
                  <a:gd name="connsiteY0" fmla="*/ 973305 h 976186"/>
                  <a:gd name="connsiteX1" fmla="*/ 0 w 499610"/>
                  <a:gd name="connsiteY1" fmla="*/ 11688 h 976186"/>
                  <a:gd name="connsiteX2" fmla="*/ 499610 w 499610"/>
                  <a:gd name="connsiteY2" fmla="*/ 0 h 976186"/>
                  <a:gd name="connsiteX3" fmla="*/ 273339 w 499610"/>
                  <a:gd name="connsiteY3" fmla="*/ 976186 h 976186"/>
                  <a:gd name="connsiteX4" fmla="*/ 197928 w 499610"/>
                  <a:gd name="connsiteY4" fmla="*/ 973305 h 976186"/>
                  <a:gd name="connsiteX0" fmla="*/ 197928 w 621064"/>
                  <a:gd name="connsiteY0" fmla="*/ 973305 h 973305"/>
                  <a:gd name="connsiteX1" fmla="*/ 0 w 621064"/>
                  <a:gd name="connsiteY1" fmla="*/ 11688 h 973305"/>
                  <a:gd name="connsiteX2" fmla="*/ 499610 w 621064"/>
                  <a:gd name="connsiteY2" fmla="*/ 0 h 973305"/>
                  <a:gd name="connsiteX3" fmla="*/ 558839 w 621064"/>
                  <a:gd name="connsiteY3" fmla="*/ 754682 h 973305"/>
                  <a:gd name="connsiteX4" fmla="*/ 197928 w 621064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197928 w 558839"/>
                  <a:gd name="connsiteY0" fmla="*/ 973305 h 973305"/>
                  <a:gd name="connsiteX1" fmla="*/ 0 w 558839"/>
                  <a:gd name="connsiteY1" fmla="*/ 11688 h 973305"/>
                  <a:gd name="connsiteX2" fmla="*/ 499610 w 558839"/>
                  <a:gd name="connsiteY2" fmla="*/ 0 h 973305"/>
                  <a:gd name="connsiteX3" fmla="*/ 558839 w 558839"/>
                  <a:gd name="connsiteY3" fmla="*/ 754682 h 973305"/>
                  <a:gd name="connsiteX4" fmla="*/ 197928 w 558839"/>
                  <a:gd name="connsiteY4" fmla="*/ 973305 h 973305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796102 h 796102"/>
                  <a:gd name="connsiteX1" fmla="*/ 0 w 558839"/>
                  <a:gd name="connsiteY1" fmla="*/ 11688 h 796102"/>
                  <a:gd name="connsiteX2" fmla="*/ 499610 w 558839"/>
                  <a:gd name="connsiteY2" fmla="*/ 0 h 796102"/>
                  <a:gd name="connsiteX3" fmla="*/ 558839 w 558839"/>
                  <a:gd name="connsiteY3" fmla="*/ 754682 h 796102"/>
                  <a:gd name="connsiteX4" fmla="*/ 370213 w 558839"/>
                  <a:gd name="connsiteY4" fmla="*/ 796102 h 796102"/>
                  <a:gd name="connsiteX0" fmla="*/ 370213 w 558839"/>
                  <a:gd name="connsiteY0" fmla="*/ 1315828 h 1315828"/>
                  <a:gd name="connsiteX1" fmla="*/ 0 w 558839"/>
                  <a:gd name="connsiteY1" fmla="*/ 531414 h 1315828"/>
                  <a:gd name="connsiteX2" fmla="*/ 506930 w 558839"/>
                  <a:gd name="connsiteY2" fmla="*/ 0 h 1315828"/>
                  <a:gd name="connsiteX3" fmla="*/ 558839 w 558839"/>
                  <a:gd name="connsiteY3" fmla="*/ 1274408 h 1315828"/>
                  <a:gd name="connsiteX4" fmla="*/ 370213 w 558839"/>
                  <a:gd name="connsiteY4" fmla="*/ 1315828 h 1315828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73479"/>
                  <a:gd name="connsiteY0" fmla="*/ 1326654 h 1326654"/>
                  <a:gd name="connsiteX1" fmla="*/ 0 w 573479"/>
                  <a:gd name="connsiteY1" fmla="*/ 554 h 1326654"/>
                  <a:gd name="connsiteX2" fmla="*/ 521570 w 573479"/>
                  <a:gd name="connsiteY2" fmla="*/ 10826 h 1326654"/>
                  <a:gd name="connsiteX3" fmla="*/ 573479 w 573479"/>
                  <a:gd name="connsiteY3" fmla="*/ 1285234 h 1326654"/>
                  <a:gd name="connsiteX4" fmla="*/ 384853 w 57347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654 h 1326654"/>
                  <a:gd name="connsiteX1" fmla="*/ 0 w 588119"/>
                  <a:gd name="connsiteY1" fmla="*/ 554 h 1326654"/>
                  <a:gd name="connsiteX2" fmla="*/ 521570 w 588119"/>
                  <a:gd name="connsiteY2" fmla="*/ 10826 h 1326654"/>
                  <a:gd name="connsiteX3" fmla="*/ 588119 w 588119"/>
                  <a:gd name="connsiteY3" fmla="*/ 1321835 h 1326654"/>
                  <a:gd name="connsiteX4" fmla="*/ 384853 w 588119"/>
                  <a:gd name="connsiteY4" fmla="*/ 1326654 h 1326654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84853 w 588119"/>
                  <a:gd name="connsiteY0" fmla="*/ 1326148 h 1326148"/>
                  <a:gd name="connsiteX1" fmla="*/ 0 w 588119"/>
                  <a:gd name="connsiteY1" fmla="*/ 48 h 1326148"/>
                  <a:gd name="connsiteX2" fmla="*/ 521570 w 588119"/>
                  <a:gd name="connsiteY2" fmla="*/ 228243 h 1326148"/>
                  <a:gd name="connsiteX3" fmla="*/ 588119 w 588119"/>
                  <a:gd name="connsiteY3" fmla="*/ 1321329 h 1326148"/>
                  <a:gd name="connsiteX4" fmla="*/ 384853 w 588119"/>
                  <a:gd name="connsiteY4" fmla="*/ 1326148 h 1326148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69332"/>
                  <a:gd name="connsiteY0" fmla="*/ 1097905 h 1097905"/>
                  <a:gd name="connsiteX1" fmla="*/ 0 w 569332"/>
                  <a:gd name="connsiteY1" fmla="*/ 4757 h 1097905"/>
                  <a:gd name="connsiteX2" fmla="*/ 502783 w 569332"/>
                  <a:gd name="connsiteY2" fmla="*/ 0 h 1097905"/>
                  <a:gd name="connsiteX3" fmla="*/ 569332 w 569332"/>
                  <a:gd name="connsiteY3" fmla="*/ 1093086 h 1097905"/>
                  <a:gd name="connsiteX4" fmla="*/ 366066 w 569332"/>
                  <a:gd name="connsiteY4" fmla="*/ 1097905 h 1097905"/>
                  <a:gd name="connsiteX0" fmla="*/ 366066 w 594113"/>
                  <a:gd name="connsiteY0" fmla="*/ 1097905 h 1179971"/>
                  <a:gd name="connsiteX1" fmla="*/ 0 w 594113"/>
                  <a:gd name="connsiteY1" fmla="*/ 4757 h 1179971"/>
                  <a:gd name="connsiteX2" fmla="*/ 502783 w 594113"/>
                  <a:gd name="connsiteY2" fmla="*/ 0 h 1179971"/>
                  <a:gd name="connsiteX3" fmla="*/ 594113 w 594113"/>
                  <a:gd name="connsiteY3" fmla="*/ 1179818 h 1179971"/>
                  <a:gd name="connsiteX4" fmla="*/ 366066 w 594113"/>
                  <a:gd name="connsiteY4" fmla="*/ 1097905 h 1179971"/>
                  <a:gd name="connsiteX0" fmla="*/ 403236 w 594113"/>
                  <a:gd name="connsiteY0" fmla="*/ 1215612 h 1215612"/>
                  <a:gd name="connsiteX1" fmla="*/ 0 w 594113"/>
                  <a:gd name="connsiteY1" fmla="*/ 4757 h 1215612"/>
                  <a:gd name="connsiteX2" fmla="*/ 502783 w 594113"/>
                  <a:gd name="connsiteY2" fmla="*/ 0 h 1215612"/>
                  <a:gd name="connsiteX3" fmla="*/ 594113 w 594113"/>
                  <a:gd name="connsiteY3" fmla="*/ 1179818 h 1215612"/>
                  <a:gd name="connsiteX4" fmla="*/ 403236 w 594113"/>
                  <a:gd name="connsiteY4" fmla="*/ 1215612 h 1215612"/>
                  <a:gd name="connsiteX0" fmla="*/ 403236 w 574100"/>
                  <a:gd name="connsiteY0" fmla="*/ 1215612 h 1215612"/>
                  <a:gd name="connsiteX1" fmla="*/ 0 w 574100"/>
                  <a:gd name="connsiteY1" fmla="*/ 4757 h 1215612"/>
                  <a:gd name="connsiteX2" fmla="*/ 502783 w 574100"/>
                  <a:gd name="connsiteY2" fmla="*/ 0 h 1215612"/>
                  <a:gd name="connsiteX3" fmla="*/ 574100 w 574100"/>
                  <a:gd name="connsiteY3" fmla="*/ 1014877 h 1215612"/>
                  <a:gd name="connsiteX4" fmla="*/ 403236 w 574100"/>
                  <a:gd name="connsiteY4" fmla="*/ 1215612 h 1215612"/>
                  <a:gd name="connsiteX0" fmla="*/ 333190 w 574100"/>
                  <a:gd name="connsiteY0" fmla="*/ 985695 h 1015244"/>
                  <a:gd name="connsiteX1" fmla="*/ 0 w 574100"/>
                  <a:gd name="connsiteY1" fmla="*/ 4757 h 1015244"/>
                  <a:gd name="connsiteX2" fmla="*/ 502783 w 574100"/>
                  <a:gd name="connsiteY2" fmla="*/ 0 h 1015244"/>
                  <a:gd name="connsiteX3" fmla="*/ 574100 w 574100"/>
                  <a:gd name="connsiteY3" fmla="*/ 1014877 h 1015244"/>
                  <a:gd name="connsiteX4" fmla="*/ 333190 w 574100"/>
                  <a:gd name="connsiteY4" fmla="*/ 985695 h 1015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100" h="1015244">
                    <a:moveTo>
                      <a:pt x="333190" y="985695"/>
                    </a:moveTo>
                    <a:cubicBezTo>
                      <a:pt x="153901" y="433090"/>
                      <a:pt x="295574" y="908506"/>
                      <a:pt x="0" y="4757"/>
                    </a:cubicBezTo>
                    <a:cubicBezTo>
                      <a:pt x="166537" y="861"/>
                      <a:pt x="336246" y="3896"/>
                      <a:pt x="502783" y="0"/>
                    </a:cubicBezTo>
                    <a:cubicBezTo>
                      <a:pt x="555943" y="995541"/>
                      <a:pt x="537473" y="350120"/>
                      <a:pt x="574100" y="1014877"/>
                    </a:cubicBezTo>
                    <a:cubicBezTo>
                      <a:pt x="476415" y="1019182"/>
                      <a:pt x="529388" y="984229"/>
                      <a:pt x="333190" y="985695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lumMod val="95000"/>
                      <a:alpha val="55000"/>
                    </a:srgbClr>
                  </a:gs>
                  <a:gs pos="100000">
                    <a:srgbClr val="FFFFFF">
                      <a:lumMod val="7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FFFFF">
                    <a:lumMod val="75000"/>
                  </a:srgbClr>
                </a:solidFill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grpSp>
            <p:nvGrpSpPr>
              <p:cNvPr id="508" name="Group 507">
                <a:extLst>
                  <a:ext uri="{FF2B5EF4-FFF2-40B4-BE49-F238E27FC236}">
                    <a16:creationId xmlns:a16="http://schemas.microsoft.com/office/drawing/2014/main" id="{8FC16B8F-6700-054C-A170-9BD03044165E}"/>
                  </a:ext>
                </a:extLst>
              </p:cNvPr>
              <p:cNvGrpSpPr/>
              <p:nvPr/>
            </p:nvGrpSpPr>
            <p:grpSpPr>
              <a:xfrm>
                <a:off x="1856416" y="3709935"/>
                <a:ext cx="1049338" cy="1739900"/>
                <a:chOff x="1856416" y="3709935"/>
                <a:chExt cx="1049338" cy="1739900"/>
              </a:xfrm>
            </p:grpSpPr>
            <p:sp>
              <p:nvSpPr>
                <p:cNvPr id="593" name="Rectangle 592">
                  <a:extLst>
                    <a:ext uri="{FF2B5EF4-FFF2-40B4-BE49-F238E27FC236}">
                      <a16:creationId xmlns:a16="http://schemas.microsoft.com/office/drawing/2014/main" id="{2BEE1A12-C335-1D4D-91C9-FEB6C1040ED7}"/>
                    </a:ext>
                  </a:extLst>
                </p:cNvPr>
                <p:cNvSpPr/>
                <p:nvPr/>
              </p:nvSpPr>
              <p:spPr bwMode="auto">
                <a:xfrm rot="10800000">
                  <a:off x="1867529" y="3957585"/>
                  <a:ext cx="1027112" cy="61109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grpSp>
              <p:nvGrpSpPr>
                <p:cNvPr id="594" name="Group 498">
                  <a:extLst>
                    <a:ext uri="{FF2B5EF4-FFF2-40B4-BE49-F238E27FC236}">
                      <a16:creationId xmlns:a16="http://schemas.microsoft.com/office/drawing/2014/main" id="{BEFE5E65-2A61-044F-9B93-9366C8CED2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8805" y="5088863"/>
                  <a:ext cx="1035373" cy="360972"/>
                  <a:chOff x="4128636" y="3606589"/>
                  <a:chExt cx="568145" cy="338667"/>
                </a:xfrm>
              </p:grpSpPr>
              <p:sp>
                <p:nvSpPr>
                  <p:cNvPr id="608" name="Oval 607">
                    <a:extLst>
                      <a:ext uri="{FF2B5EF4-FFF2-40B4-BE49-F238E27FC236}">
                        <a16:creationId xmlns:a16="http://schemas.microsoft.com/office/drawing/2014/main" id="{7AF13E97-5B0D-914A-8801-F1496B880FB8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356"/>
                    <a:ext cx="567968" cy="224900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9" name="Rectangle 608">
                    <a:extLst>
                      <a:ext uri="{FF2B5EF4-FFF2-40B4-BE49-F238E27FC236}">
                        <a16:creationId xmlns:a16="http://schemas.microsoft.com/office/drawing/2014/main" id="{98B014A3-18C1-6B43-897A-C8439EAF148C}"/>
                      </a:ext>
                    </a:extLst>
                  </p:cNvPr>
                  <p:cNvSpPr/>
                  <p:nvPr/>
                </p:nvSpPr>
                <p:spPr>
                  <a:xfrm>
                    <a:off x="4129067" y="3720356"/>
                    <a:ext cx="567968" cy="111705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10" name="Oval 609">
                    <a:extLst>
                      <a:ext uri="{FF2B5EF4-FFF2-40B4-BE49-F238E27FC236}">
                        <a16:creationId xmlns:a16="http://schemas.microsoft.com/office/drawing/2014/main" id="{B004449A-6A4A-9C42-BE72-A9DF2160EC37}"/>
                      </a:ext>
                    </a:extLst>
                  </p:cNvPr>
                  <p:cNvSpPr/>
                  <p:nvPr/>
                </p:nvSpPr>
                <p:spPr>
                  <a:xfrm>
                    <a:off x="4129067" y="3607161"/>
                    <a:ext cx="567968" cy="224900"/>
                  </a:xfrm>
                  <a:prstGeom prst="ellipse">
                    <a:avLst/>
                  </a:prstGeom>
                  <a:solidFill>
                    <a:srgbClr val="3333CC">
                      <a:lumMod val="60000"/>
                      <a:lumOff val="40000"/>
                      <a:alpha val="7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11" name="Straight Connector 610">
                    <a:extLst>
                      <a:ext uri="{FF2B5EF4-FFF2-40B4-BE49-F238E27FC236}">
                        <a16:creationId xmlns:a16="http://schemas.microsoft.com/office/drawing/2014/main" id="{50B68D52-14FC-3D41-B18D-DACFF1DCDFC5}"/>
                      </a:ext>
                    </a:extLst>
                  </p:cNvPr>
                  <p:cNvCxnSpPr/>
                  <p:nvPr/>
                </p:nvCxnSpPr>
                <p:spPr>
                  <a:xfrm>
                    <a:off x="4697035" y="3720356"/>
                    <a:ext cx="0" cy="11170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2" name="Straight Connector 611">
                    <a:extLst>
                      <a:ext uri="{FF2B5EF4-FFF2-40B4-BE49-F238E27FC236}">
                        <a16:creationId xmlns:a16="http://schemas.microsoft.com/office/drawing/2014/main" id="{5822DF61-F7C6-3746-AA39-123010E3C5F3}"/>
                      </a:ext>
                    </a:extLst>
                  </p:cNvPr>
                  <p:cNvCxnSpPr/>
                  <p:nvPr/>
                </p:nvCxnSpPr>
                <p:spPr>
                  <a:xfrm>
                    <a:off x="4129067" y="3720356"/>
                    <a:ext cx="0" cy="11170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5" name="Rectangle 594">
                  <a:extLst>
                    <a:ext uri="{FF2B5EF4-FFF2-40B4-BE49-F238E27FC236}">
                      <a16:creationId xmlns:a16="http://schemas.microsoft.com/office/drawing/2014/main" id="{5D920E34-9691-2C4D-AEA7-7E0C7835E894}"/>
                    </a:ext>
                  </a:extLst>
                </p:cNvPr>
                <p:cNvSpPr/>
                <p:nvPr/>
              </p:nvSpPr>
              <p:spPr bwMode="auto">
                <a:xfrm>
                  <a:off x="1877054" y="4704509"/>
                  <a:ext cx="1028700" cy="52307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60000"/>
                        <a:lumOff val="40000"/>
                        <a:alpha val="62000"/>
                      </a:srgbClr>
                    </a:gs>
                    <a:gs pos="54000">
                      <a:srgbClr val="3333CC">
                        <a:lumMod val="40000"/>
                        <a:lumOff val="6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96" name="Straight Connector 595">
                  <a:extLst>
                    <a:ext uri="{FF2B5EF4-FFF2-40B4-BE49-F238E27FC236}">
                      <a16:creationId xmlns:a16="http://schemas.microsoft.com/office/drawing/2014/main" id="{DA168EF0-8DF1-8546-B1A6-90116F77408E}"/>
                    </a:ext>
                  </a:extLst>
                </p:cNvPr>
                <p:cNvCxnSpPr/>
                <p:nvPr/>
              </p:nvCxnSpPr>
              <p:spPr bwMode="auto">
                <a:xfrm>
                  <a:off x="1861179" y="3981398"/>
                  <a:ext cx="17462" cy="13017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cxnSp>
              <p:nvCxnSpPr>
                <p:cNvPr id="597" name="Straight Connector 596">
                  <a:extLst>
                    <a:ext uri="{FF2B5EF4-FFF2-40B4-BE49-F238E27FC236}">
                      <a16:creationId xmlns:a16="http://schemas.microsoft.com/office/drawing/2014/main" id="{AAAA830A-9E09-3744-8C30-8299A87C685D}"/>
                    </a:ext>
                  </a:extLst>
                </p:cNvPr>
                <p:cNvCxnSpPr/>
                <p:nvPr/>
              </p:nvCxnSpPr>
              <p:spPr bwMode="auto">
                <a:xfrm flipH="1">
                  <a:off x="2894641" y="3971873"/>
                  <a:ext cx="6350" cy="127000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98" name="Group 504">
                  <a:extLst>
                    <a:ext uri="{FF2B5EF4-FFF2-40B4-BE49-F238E27FC236}">
                      <a16:creationId xmlns:a16="http://schemas.microsoft.com/office/drawing/2014/main" id="{420ED91E-6610-0642-B473-7E9816D867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56416" y="3709935"/>
                  <a:ext cx="1044712" cy="399063"/>
                  <a:chOff x="2183302" y="1574638"/>
                  <a:chExt cx="1200154" cy="430218"/>
                </a:xfrm>
              </p:grpSpPr>
              <p:sp>
                <p:nvSpPr>
                  <p:cNvPr id="599" name="Oval 598">
                    <a:extLst>
                      <a:ext uri="{FF2B5EF4-FFF2-40B4-BE49-F238E27FC236}">
                        <a16:creationId xmlns:a16="http://schemas.microsoft.com/office/drawing/2014/main" id="{6782D901-8338-474E-A671-E65AD2254948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5126" y="1689305"/>
                    <a:ext cx="1196349" cy="314904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20000"/>
                          <a:lumOff val="80000"/>
                        </a:srgbClr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92891312-A067-2249-9EAB-2F8E46311B4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3302" y="1735513"/>
                    <a:ext cx="1198173" cy="112955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1" name="Oval 600">
                    <a:extLst>
                      <a:ext uri="{FF2B5EF4-FFF2-40B4-BE49-F238E27FC236}">
                        <a16:creationId xmlns:a16="http://schemas.microsoft.com/office/drawing/2014/main" id="{A01101C7-610C-9C43-89AE-DBE1651E695D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3302" y="1574638"/>
                    <a:ext cx="1196349" cy="314904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2" name="Freeform 601">
                    <a:extLst>
                      <a:ext uri="{FF2B5EF4-FFF2-40B4-BE49-F238E27FC236}">
                        <a16:creationId xmlns:a16="http://schemas.microsoft.com/office/drawing/2014/main" id="{EBACFFAE-6ECE-8C45-8C2A-01FA9356532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89684" y="1670478"/>
                    <a:ext cx="581762" cy="157452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3" name="Freeform 602">
                    <a:extLst>
                      <a:ext uri="{FF2B5EF4-FFF2-40B4-BE49-F238E27FC236}">
                        <a16:creationId xmlns:a16="http://schemas.microsoft.com/office/drawing/2014/main" id="{BDBC7A67-3BED-F947-BE5D-A359B60341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29502" y="1629404"/>
                    <a:ext cx="703949" cy="11124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4" name="Freeform 603">
                    <a:extLst>
                      <a:ext uri="{FF2B5EF4-FFF2-40B4-BE49-F238E27FC236}">
                        <a16:creationId xmlns:a16="http://schemas.microsoft.com/office/drawing/2014/main" id="{BD3D6544-470D-3A40-B2A3-8578CA2941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723" y="1723534"/>
                    <a:ext cx="257142" cy="95840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5" name="Freeform 604">
                    <a:extLst>
                      <a:ext uri="{FF2B5EF4-FFF2-40B4-BE49-F238E27FC236}">
                        <a16:creationId xmlns:a16="http://schemas.microsoft.com/office/drawing/2014/main" id="{F7B36B8F-0877-D849-BC58-985D530F119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6736" y="1725244"/>
                    <a:ext cx="255318" cy="94130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606" name="Straight Connector 605">
                    <a:extLst>
                      <a:ext uri="{FF2B5EF4-FFF2-40B4-BE49-F238E27FC236}">
                        <a16:creationId xmlns:a16="http://schemas.microsoft.com/office/drawing/2014/main" id="{51B061F1-9EFA-EB4D-B63E-D2CEF36B3501}"/>
                      </a:ext>
                    </a:extLst>
                  </p:cNvPr>
                  <p:cNvCxnSpPr>
                    <a:endCxn id="601" idx="2"/>
                  </p:cNvCxnSpPr>
                  <p:nvPr/>
                </p:nvCxnSpPr>
                <p:spPr bwMode="auto">
                  <a:xfrm flipH="1" flipV="1">
                    <a:off x="2183302" y="1732090"/>
                    <a:ext cx="1824" cy="12151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607" name="Straight Connector 606">
                    <a:extLst>
                      <a:ext uri="{FF2B5EF4-FFF2-40B4-BE49-F238E27FC236}">
                        <a16:creationId xmlns:a16="http://schemas.microsoft.com/office/drawing/2014/main" id="{ADFA37E7-94CA-D64E-990E-04A266FD092C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81475" y="1728667"/>
                    <a:ext cx="1823" cy="121513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09" name="Group 508">
                <a:extLst>
                  <a:ext uri="{FF2B5EF4-FFF2-40B4-BE49-F238E27FC236}">
                    <a16:creationId xmlns:a16="http://schemas.microsoft.com/office/drawing/2014/main" id="{78747774-2A84-8E48-BCCC-680836015C73}"/>
                  </a:ext>
                </a:extLst>
              </p:cNvPr>
              <p:cNvGrpSpPr/>
              <p:nvPr/>
            </p:nvGrpSpPr>
            <p:grpSpPr>
              <a:xfrm>
                <a:off x="3566154" y="3862335"/>
                <a:ext cx="514350" cy="1670050"/>
                <a:chOff x="3566154" y="3862335"/>
                <a:chExt cx="514350" cy="1670050"/>
              </a:xfrm>
            </p:grpSpPr>
            <p:sp>
              <p:nvSpPr>
                <p:cNvPr id="573" name="Rectangle 572">
                  <a:extLst>
                    <a:ext uri="{FF2B5EF4-FFF2-40B4-BE49-F238E27FC236}">
                      <a16:creationId xmlns:a16="http://schemas.microsoft.com/office/drawing/2014/main" id="{0D3EDF85-78E4-CE40-93B0-38AD4A67282F}"/>
                    </a:ext>
                  </a:extLst>
                </p:cNvPr>
                <p:cNvSpPr/>
                <p:nvPr/>
              </p:nvSpPr>
              <p:spPr bwMode="auto">
                <a:xfrm rot="10800000">
                  <a:off x="3569201" y="3946092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2A707CF0-2F93-B841-AF6A-CBBEAFA5E90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078916" y="4019498"/>
                  <a:ext cx="1588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75" name="Group 552">
                  <a:extLst>
                    <a:ext uri="{FF2B5EF4-FFF2-40B4-BE49-F238E27FC236}">
                      <a16:creationId xmlns:a16="http://schemas.microsoft.com/office/drawing/2014/main" id="{FDAAEFEC-B4C2-F14D-AF89-9AF76CB979A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71302" y="53106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88" name="Oval 587">
                    <a:extLst>
                      <a:ext uri="{FF2B5EF4-FFF2-40B4-BE49-F238E27FC236}">
                        <a16:creationId xmlns:a16="http://schemas.microsoft.com/office/drawing/2014/main" id="{11471EEA-C236-8945-B0D0-8DE6F9290AF4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72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44E3590E-E2F6-E149-B86A-CAB9B96983FB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724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0" name="Oval 589">
                    <a:extLst>
                      <a:ext uri="{FF2B5EF4-FFF2-40B4-BE49-F238E27FC236}">
                        <a16:creationId xmlns:a16="http://schemas.microsoft.com/office/drawing/2014/main" id="{78F60FB5-F746-324B-AD08-4B5084D26A36}"/>
                      </a:ext>
                    </a:extLst>
                  </p:cNvPr>
                  <p:cNvSpPr/>
                  <p:nvPr/>
                </p:nvSpPr>
                <p:spPr>
                  <a:xfrm>
                    <a:off x="4128204" y="3605744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91" name="Straight Connector 590">
                    <a:extLst>
                      <a:ext uri="{FF2B5EF4-FFF2-40B4-BE49-F238E27FC236}">
                        <a16:creationId xmlns:a16="http://schemas.microsoft.com/office/drawing/2014/main" id="{8347E1A2-6B79-0F47-9BEA-21325C495F59}"/>
                      </a:ext>
                    </a:extLst>
                  </p:cNvPr>
                  <p:cNvCxnSpPr/>
                  <p:nvPr/>
                </p:nvCxnSpPr>
                <p:spPr>
                  <a:xfrm>
                    <a:off x="4696810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92" name="Straight Connector 591">
                    <a:extLst>
                      <a:ext uri="{FF2B5EF4-FFF2-40B4-BE49-F238E27FC236}">
                        <a16:creationId xmlns:a16="http://schemas.microsoft.com/office/drawing/2014/main" id="{3B9F9A88-616E-7145-94F3-6C9E5DA22268}"/>
                      </a:ext>
                    </a:extLst>
                  </p:cNvPr>
                  <p:cNvCxnSpPr/>
                  <p:nvPr/>
                </p:nvCxnSpPr>
                <p:spPr>
                  <a:xfrm>
                    <a:off x="4128204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76" name="Rectangle 575">
                  <a:extLst>
                    <a:ext uri="{FF2B5EF4-FFF2-40B4-BE49-F238E27FC236}">
                      <a16:creationId xmlns:a16="http://schemas.microsoft.com/office/drawing/2014/main" id="{CE0E499F-CD57-9248-85F9-E6EF2BC502E0}"/>
                    </a:ext>
                  </a:extLst>
                </p:cNvPr>
                <p:cNvSpPr/>
                <p:nvPr/>
              </p:nvSpPr>
              <p:spPr bwMode="auto">
                <a:xfrm>
                  <a:off x="3572504" y="4575123"/>
                  <a:ext cx="496887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B694157C-0E59-4847-9731-83D537BBB638}"/>
                    </a:ext>
                  </a:extLst>
                </p:cNvPr>
                <p:cNvCxnSpPr/>
                <p:nvPr/>
              </p:nvCxnSpPr>
              <p:spPr bwMode="auto">
                <a:xfrm flipH="1">
                  <a:off x="3566154" y="4027435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78" name="Group 538">
                  <a:extLst>
                    <a:ext uri="{FF2B5EF4-FFF2-40B4-BE49-F238E27FC236}">
                      <a16:creationId xmlns:a16="http://schemas.microsoft.com/office/drawing/2014/main" id="{FE388113-11E0-A248-8C77-2655391DD3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68667" y="38623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79" name="Oval 578">
                    <a:extLst>
                      <a:ext uri="{FF2B5EF4-FFF2-40B4-BE49-F238E27FC236}">
                        <a16:creationId xmlns:a16="http://schemas.microsoft.com/office/drawing/2014/main" id="{8031983F-D0B1-DC41-A955-F69C032A068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59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DB2973F2-646E-C545-8B3F-A7F83BEB1F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2"/>
                    <a:ext cx="1198746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1" name="Oval 580">
                    <a:extLst>
                      <a:ext uri="{FF2B5EF4-FFF2-40B4-BE49-F238E27FC236}">
                        <a16:creationId xmlns:a16="http://schemas.microsoft.com/office/drawing/2014/main" id="{7A0BD2F5-5524-9941-B040-271EF42401F4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2" name="Freeform 581">
                    <a:extLst>
                      <a:ext uri="{FF2B5EF4-FFF2-40B4-BE49-F238E27FC236}">
                        <a16:creationId xmlns:a16="http://schemas.microsoft.com/office/drawing/2014/main" id="{3808222E-6976-2849-8198-52EAB41261E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2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3" name="Freeform 582">
                    <a:extLst>
                      <a:ext uri="{FF2B5EF4-FFF2-40B4-BE49-F238E27FC236}">
                        <a16:creationId xmlns:a16="http://schemas.microsoft.com/office/drawing/2014/main" id="{E3544819-6599-5941-9A5E-283DEE88CE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78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4" name="Freeform 583">
                    <a:extLst>
                      <a:ext uri="{FF2B5EF4-FFF2-40B4-BE49-F238E27FC236}">
                        <a16:creationId xmlns:a16="http://schemas.microsoft.com/office/drawing/2014/main" id="{E3F1FBB8-47C0-8C40-B501-64DDACDE95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5" y="1722222"/>
                    <a:ext cx="260927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5" name="Freeform 584">
                    <a:extLst>
                      <a:ext uri="{FF2B5EF4-FFF2-40B4-BE49-F238E27FC236}">
                        <a16:creationId xmlns:a16="http://schemas.microsoft.com/office/drawing/2014/main" id="{CC7E8100-4D16-DD42-B820-FF0B31D7213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9"/>
                    <a:ext cx="253362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86" name="Straight Connector 585">
                    <a:extLst>
                      <a:ext uri="{FF2B5EF4-FFF2-40B4-BE49-F238E27FC236}">
                        <a16:creationId xmlns:a16="http://schemas.microsoft.com/office/drawing/2014/main" id="{CABE86F7-A733-5348-B5AA-05E180EA4CEC}"/>
                      </a:ext>
                    </a:extLst>
                  </p:cNvPr>
                  <p:cNvCxnSpPr>
                    <a:endCxn id="581" idx="2"/>
                  </p:cNvCxnSpPr>
                  <p:nvPr/>
                </p:nvCxnSpPr>
                <p:spPr bwMode="auto">
                  <a:xfrm flipH="1" flipV="1">
                    <a:off x="2184879" y="1722222"/>
                    <a:ext cx="3780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87" name="Straight Connector 586">
                    <a:extLst>
                      <a:ext uri="{FF2B5EF4-FFF2-40B4-BE49-F238E27FC236}">
                        <a16:creationId xmlns:a16="http://schemas.microsoft.com/office/drawing/2014/main" id="{8EBB7CFB-D9EF-6A4F-8BB3-01A260C40FC0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0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0" name="Group 509">
                <a:extLst>
                  <a:ext uri="{FF2B5EF4-FFF2-40B4-BE49-F238E27FC236}">
                    <a16:creationId xmlns:a16="http://schemas.microsoft.com/office/drawing/2014/main" id="{2D387945-1C2E-A54C-AF08-01FF98DFCB25}"/>
                  </a:ext>
                </a:extLst>
              </p:cNvPr>
              <p:cNvGrpSpPr/>
              <p:nvPr/>
            </p:nvGrpSpPr>
            <p:grpSpPr>
              <a:xfrm>
                <a:off x="4348791" y="3867098"/>
                <a:ext cx="514350" cy="1670050"/>
                <a:chOff x="4348791" y="3867098"/>
                <a:chExt cx="514350" cy="1670050"/>
              </a:xfrm>
            </p:grpSpPr>
            <p:sp>
              <p:nvSpPr>
                <p:cNvPr id="553" name="Rectangle 552">
                  <a:extLst>
                    <a:ext uri="{FF2B5EF4-FFF2-40B4-BE49-F238E27FC236}">
                      <a16:creationId xmlns:a16="http://schemas.microsoft.com/office/drawing/2014/main" id="{2AB4406B-3E57-C040-9929-5C1F1DFCB1B6}"/>
                    </a:ext>
                  </a:extLst>
                </p:cNvPr>
                <p:cNvSpPr/>
                <p:nvPr/>
              </p:nvSpPr>
              <p:spPr bwMode="auto">
                <a:xfrm rot="10800000">
                  <a:off x="4351838" y="3950855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4" name="Straight Connector 553">
                  <a:extLst>
                    <a:ext uri="{FF2B5EF4-FFF2-40B4-BE49-F238E27FC236}">
                      <a16:creationId xmlns:a16="http://schemas.microsoft.com/office/drawing/2014/main" id="{D5694302-C820-DB49-913E-76386804F4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861554" y="4024260"/>
                  <a:ext cx="1587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55" name="Group 580">
                  <a:extLst>
                    <a:ext uri="{FF2B5EF4-FFF2-40B4-BE49-F238E27FC236}">
                      <a16:creationId xmlns:a16="http://schemas.microsoft.com/office/drawing/2014/main" id="{880E26E9-4F26-7B47-82A2-65DCFCFEC12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3939" y="5315451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68" name="Oval 567">
                    <a:extLst>
                      <a:ext uri="{FF2B5EF4-FFF2-40B4-BE49-F238E27FC236}">
                        <a16:creationId xmlns:a16="http://schemas.microsoft.com/office/drawing/2014/main" id="{0EFD00C3-D43E-7746-A04D-28A67D81F82D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2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0CD04171-1B9E-254F-BF2C-E05ABF9CFD82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2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70" name="Oval 569">
                    <a:extLst>
                      <a:ext uri="{FF2B5EF4-FFF2-40B4-BE49-F238E27FC236}">
                        <a16:creationId xmlns:a16="http://schemas.microsoft.com/office/drawing/2014/main" id="{E5A35E0D-E38B-424D-9954-67704936033A}"/>
                      </a:ext>
                    </a:extLst>
                  </p:cNvPr>
                  <p:cNvSpPr/>
                  <p:nvPr/>
                </p:nvSpPr>
                <p:spPr>
                  <a:xfrm>
                    <a:off x="4128205" y="360574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71" name="Straight Connector 570">
                    <a:extLst>
                      <a:ext uri="{FF2B5EF4-FFF2-40B4-BE49-F238E27FC236}">
                        <a16:creationId xmlns:a16="http://schemas.microsoft.com/office/drawing/2014/main" id="{67E7EF0A-EF67-E24C-AF52-59A1FE58A19E}"/>
                      </a:ext>
                    </a:extLst>
                  </p:cNvPr>
                  <p:cNvCxnSpPr/>
                  <p:nvPr/>
                </p:nvCxnSpPr>
                <p:spPr>
                  <a:xfrm>
                    <a:off x="4696811" y="3719722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2" name="Straight Connector 571">
                    <a:extLst>
                      <a:ext uri="{FF2B5EF4-FFF2-40B4-BE49-F238E27FC236}">
                        <a16:creationId xmlns:a16="http://schemas.microsoft.com/office/drawing/2014/main" id="{1B128C0E-0B26-B94B-BCF4-7A823EFA9887}"/>
                      </a:ext>
                    </a:extLst>
                  </p:cNvPr>
                  <p:cNvCxnSpPr/>
                  <p:nvPr/>
                </p:nvCxnSpPr>
                <p:spPr>
                  <a:xfrm>
                    <a:off x="4128205" y="3719722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56" name="Rectangle 555">
                  <a:extLst>
                    <a:ext uri="{FF2B5EF4-FFF2-40B4-BE49-F238E27FC236}">
                      <a16:creationId xmlns:a16="http://schemas.microsoft.com/office/drawing/2014/main" id="{7B6AA796-9260-9442-9CC0-184B8E214160}"/>
                    </a:ext>
                  </a:extLst>
                </p:cNvPr>
                <p:cNvSpPr/>
                <p:nvPr/>
              </p:nvSpPr>
              <p:spPr bwMode="auto">
                <a:xfrm>
                  <a:off x="4355141" y="4579885"/>
                  <a:ext cx="496888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57" name="Straight Connector 556">
                  <a:extLst>
                    <a:ext uri="{FF2B5EF4-FFF2-40B4-BE49-F238E27FC236}">
                      <a16:creationId xmlns:a16="http://schemas.microsoft.com/office/drawing/2014/main" id="{84ABC70C-BEF4-9E49-9DC3-DC20B6B1569C}"/>
                    </a:ext>
                  </a:extLst>
                </p:cNvPr>
                <p:cNvCxnSpPr/>
                <p:nvPr/>
              </p:nvCxnSpPr>
              <p:spPr bwMode="auto">
                <a:xfrm flipH="1">
                  <a:off x="4348791" y="4032198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58" name="Group 568">
                  <a:extLst>
                    <a:ext uri="{FF2B5EF4-FFF2-40B4-BE49-F238E27FC236}">
                      <a16:creationId xmlns:a16="http://schemas.microsoft.com/office/drawing/2014/main" id="{6B4D34BC-5852-FB46-B0F5-AC1664F47F1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51304" y="3867098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59" name="Oval 558">
                    <a:extLst>
                      <a:ext uri="{FF2B5EF4-FFF2-40B4-BE49-F238E27FC236}">
                        <a16:creationId xmlns:a16="http://schemas.microsoft.com/office/drawing/2014/main" id="{5D34FBE9-A733-1B4B-898C-3F7C483851E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62" y="1691248"/>
                    <a:ext cx="1194966" cy="312545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94FE7F71-D345-C946-BE50-8C4E5A30EE1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0"/>
                    <a:ext cx="1198749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1" name="Oval 560">
                    <a:extLst>
                      <a:ext uri="{FF2B5EF4-FFF2-40B4-BE49-F238E27FC236}">
                        <a16:creationId xmlns:a16="http://schemas.microsoft.com/office/drawing/2014/main" id="{2F9EF38E-6AC3-F943-BB85-D009A1CDD954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3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2" name="Freeform 561">
                    <a:extLst>
                      <a:ext uri="{FF2B5EF4-FFF2-40B4-BE49-F238E27FC236}">
                        <a16:creationId xmlns:a16="http://schemas.microsoft.com/office/drawing/2014/main" id="{967D797A-C311-864A-A373-A41C00D2C12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5" y="1671539"/>
                    <a:ext cx="582357" cy="154863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3" name="Freeform 562">
                    <a:extLst>
                      <a:ext uri="{FF2B5EF4-FFF2-40B4-BE49-F238E27FC236}">
                        <a16:creationId xmlns:a16="http://schemas.microsoft.com/office/drawing/2014/main" id="{1FE3B5C7-2735-2046-95DC-CFFEC7C3779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80" y="1629303"/>
                    <a:ext cx="703366" cy="109814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4" name="Freeform 563">
                    <a:extLst>
                      <a:ext uri="{FF2B5EF4-FFF2-40B4-BE49-F238E27FC236}">
                        <a16:creationId xmlns:a16="http://schemas.microsoft.com/office/drawing/2014/main" id="{A6F43262-D44B-4042-A4C2-690F4F95469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65" name="Freeform 564">
                    <a:extLst>
                      <a:ext uri="{FF2B5EF4-FFF2-40B4-BE49-F238E27FC236}">
                        <a16:creationId xmlns:a16="http://schemas.microsoft.com/office/drawing/2014/main" id="{D0A9237E-ECBF-C64D-9BA4-E57E3FB22C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7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66" name="Straight Connector 565">
                    <a:extLst>
                      <a:ext uri="{FF2B5EF4-FFF2-40B4-BE49-F238E27FC236}">
                        <a16:creationId xmlns:a16="http://schemas.microsoft.com/office/drawing/2014/main" id="{4A63F622-129C-FF42-8DB0-D47E825BF76F}"/>
                      </a:ext>
                    </a:extLst>
                  </p:cNvPr>
                  <p:cNvCxnSpPr>
                    <a:endCxn id="561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67" name="Straight Connector 566">
                    <a:extLst>
                      <a:ext uri="{FF2B5EF4-FFF2-40B4-BE49-F238E27FC236}">
                        <a16:creationId xmlns:a16="http://schemas.microsoft.com/office/drawing/2014/main" id="{56B6B7EC-AD55-904F-A5C4-487028A50DE1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5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1" name="Group 510">
                <a:extLst>
                  <a:ext uri="{FF2B5EF4-FFF2-40B4-BE49-F238E27FC236}">
                    <a16:creationId xmlns:a16="http://schemas.microsoft.com/office/drawing/2014/main" id="{AEA1FBC6-7A51-F34C-BAB9-FAE4C4A6D941}"/>
                  </a:ext>
                </a:extLst>
              </p:cNvPr>
              <p:cNvGrpSpPr/>
              <p:nvPr/>
            </p:nvGrpSpPr>
            <p:grpSpPr>
              <a:xfrm>
                <a:off x="5552116" y="3849635"/>
                <a:ext cx="514350" cy="1670050"/>
                <a:chOff x="5552116" y="3849635"/>
                <a:chExt cx="514350" cy="1670050"/>
              </a:xfrm>
            </p:grpSpPr>
            <p:sp>
              <p:nvSpPr>
                <p:cNvPr id="533" name="Rectangle 532">
                  <a:extLst>
                    <a:ext uri="{FF2B5EF4-FFF2-40B4-BE49-F238E27FC236}">
                      <a16:creationId xmlns:a16="http://schemas.microsoft.com/office/drawing/2014/main" id="{CCF1D624-DA31-F24B-AEF9-E141494D48E0}"/>
                    </a:ext>
                  </a:extLst>
                </p:cNvPr>
                <p:cNvSpPr/>
                <p:nvPr/>
              </p:nvSpPr>
              <p:spPr bwMode="auto">
                <a:xfrm rot="10800000">
                  <a:off x="5555163" y="3933392"/>
                  <a:ext cx="498084" cy="628647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5B16137A-740F-BC46-83AC-69F8BFD9547C}"/>
                    </a:ext>
                  </a:extLst>
                </p:cNvPr>
                <p:cNvCxnSpPr/>
                <p:nvPr/>
              </p:nvCxnSpPr>
              <p:spPr bwMode="auto">
                <a:xfrm flipH="1">
                  <a:off x="6064879" y="4006798"/>
                  <a:ext cx="1587" cy="136525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35" name="Group 607">
                  <a:extLst>
                    <a:ext uri="{FF2B5EF4-FFF2-40B4-BE49-F238E27FC236}">
                      <a16:creationId xmlns:a16="http://schemas.microsoft.com/office/drawing/2014/main" id="{FD8EE77E-118D-C249-BDF7-4E03E883B2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7264" y="5297988"/>
                  <a:ext cx="507588" cy="221697"/>
                  <a:chOff x="4128636" y="3606589"/>
                  <a:chExt cx="568145" cy="338667"/>
                </a:xfrm>
              </p:grpSpPr>
              <p:sp>
                <p:nvSpPr>
                  <p:cNvPr id="548" name="Oval 547">
                    <a:extLst>
                      <a:ext uri="{FF2B5EF4-FFF2-40B4-BE49-F238E27FC236}">
                        <a16:creationId xmlns:a16="http://schemas.microsoft.com/office/drawing/2014/main" id="{0BB43A8A-845F-CC42-9DC8-9B4E62E491C5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4"/>
                    <a:ext cx="568606" cy="225532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96E9EB72-0350-2747-8FA7-76136E81AC9E}"/>
                      </a:ext>
                    </a:extLst>
                  </p:cNvPr>
                  <p:cNvSpPr/>
                  <p:nvPr/>
                </p:nvSpPr>
                <p:spPr>
                  <a:xfrm>
                    <a:off x="4128205" y="3719724"/>
                    <a:ext cx="568606" cy="111554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50" name="Oval 549">
                    <a:extLst>
                      <a:ext uri="{FF2B5EF4-FFF2-40B4-BE49-F238E27FC236}">
                        <a16:creationId xmlns:a16="http://schemas.microsoft.com/office/drawing/2014/main" id="{DC881CB7-FE4D-FE4E-9748-772252188AFC}"/>
                      </a:ext>
                    </a:extLst>
                  </p:cNvPr>
                  <p:cNvSpPr/>
                  <p:nvPr/>
                </p:nvSpPr>
                <p:spPr>
                  <a:xfrm>
                    <a:off x="4128205" y="3605744"/>
                    <a:ext cx="568606" cy="225534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51" name="Straight Connector 550">
                    <a:extLst>
                      <a:ext uri="{FF2B5EF4-FFF2-40B4-BE49-F238E27FC236}">
                        <a16:creationId xmlns:a16="http://schemas.microsoft.com/office/drawing/2014/main" id="{DC53FF37-2520-714E-A5BF-60112FCB0A0F}"/>
                      </a:ext>
                    </a:extLst>
                  </p:cNvPr>
                  <p:cNvCxnSpPr/>
                  <p:nvPr/>
                </p:nvCxnSpPr>
                <p:spPr>
                  <a:xfrm>
                    <a:off x="4696811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2" name="Straight Connector 551">
                    <a:extLst>
                      <a:ext uri="{FF2B5EF4-FFF2-40B4-BE49-F238E27FC236}">
                        <a16:creationId xmlns:a16="http://schemas.microsoft.com/office/drawing/2014/main" id="{F9EBA973-5DC1-5B47-A5ED-90005F54FCC1}"/>
                      </a:ext>
                    </a:extLst>
                  </p:cNvPr>
                  <p:cNvCxnSpPr/>
                  <p:nvPr/>
                </p:nvCxnSpPr>
                <p:spPr>
                  <a:xfrm>
                    <a:off x="4128205" y="3719724"/>
                    <a:ext cx="0" cy="111554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36" name="Rectangle 535">
                  <a:extLst>
                    <a:ext uri="{FF2B5EF4-FFF2-40B4-BE49-F238E27FC236}">
                      <a16:creationId xmlns:a16="http://schemas.microsoft.com/office/drawing/2014/main" id="{A3FB46FE-169F-9140-96C3-C42E33AE2B64}"/>
                    </a:ext>
                  </a:extLst>
                </p:cNvPr>
                <p:cNvSpPr/>
                <p:nvPr/>
              </p:nvSpPr>
              <p:spPr bwMode="auto">
                <a:xfrm>
                  <a:off x="5558466" y="4562423"/>
                  <a:ext cx="496888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0BBC2230-3F6E-904C-82D1-AFD95679B9A1}"/>
                    </a:ext>
                  </a:extLst>
                </p:cNvPr>
                <p:cNvCxnSpPr/>
                <p:nvPr/>
              </p:nvCxnSpPr>
              <p:spPr bwMode="auto">
                <a:xfrm flipH="1">
                  <a:off x="5552116" y="4014735"/>
                  <a:ext cx="3175" cy="1450975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38" name="Group 595">
                  <a:extLst>
                    <a:ext uri="{FF2B5EF4-FFF2-40B4-BE49-F238E27FC236}">
                      <a16:creationId xmlns:a16="http://schemas.microsoft.com/office/drawing/2014/main" id="{40399425-521B-D643-BE12-A19AB347E9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54629" y="3849635"/>
                  <a:ext cx="503828" cy="248249"/>
                  <a:chOff x="2183302" y="1564542"/>
                  <a:chExt cx="1200154" cy="440314"/>
                </a:xfrm>
              </p:grpSpPr>
              <p:sp>
                <p:nvSpPr>
                  <p:cNvPr id="539" name="Oval 538">
                    <a:extLst>
                      <a:ext uri="{FF2B5EF4-FFF2-40B4-BE49-F238E27FC236}">
                        <a16:creationId xmlns:a16="http://schemas.microsoft.com/office/drawing/2014/main" id="{16553013-EA2E-8E41-A3E1-BCCE9E93E46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62" y="1691250"/>
                    <a:ext cx="1194966" cy="312543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9C37324D-607E-3C4F-B41E-B506DD7939A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302"/>
                    <a:ext cx="1198749" cy="11262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1" name="Oval 540">
                    <a:extLst>
                      <a:ext uri="{FF2B5EF4-FFF2-40B4-BE49-F238E27FC236}">
                        <a16:creationId xmlns:a16="http://schemas.microsoft.com/office/drawing/2014/main" id="{56B0875A-352E-6D44-96CE-1E964E7E219C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2545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2" name="Freeform 541">
                    <a:extLst>
                      <a:ext uri="{FF2B5EF4-FFF2-40B4-BE49-F238E27FC236}">
                        <a16:creationId xmlns:a16="http://schemas.microsoft.com/office/drawing/2014/main" id="{8F706B2B-AE93-AC43-93E0-E39EB9FF2FF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5" y="1671539"/>
                    <a:ext cx="582357" cy="154865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3" name="Freeform 542">
                    <a:extLst>
                      <a:ext uri="{FF2B5EF4-FFF2-40B4-BE49-F238E27FC236}">
                        <a16:creationId xmlns:a16="http://schemas.microsoft.com/office/drawing/2014/main" id="{B3A368EC-FB0F-C941-9F6C-A864AA0C9CA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80" y="1629304"/>
                    <a:ext cx="703366" cy="10981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4" name="Freeform 543">
                    <a:extLst>
                      <a:ext uri="{FF2B5EF4-FFF2-40B4-BE49-F238E27FC236}">
                        <a16:creationId xmlns:a16="http://schemas.microsoft.com/office/drawing/2014/main" id="{62A4A154-7D82-9F47-A026-0EF36FD06F6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8" y="1722222"/>
                    <a:ext cx="260925" cy="95734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45" name="Freeform 544">
                    <a:extLst>
                      <a:ext uri="{FF2B5EF4-FFF2-40B4-BE49-F238E27FC236}">
                        <a16:creationId xmlns:a16="http://schemas.microsoft.com/office/drawing/2014/main" id="{AB530AB4-C345-9044-9301-3A357686F47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5039"/>
                    <a:ext cx="253364" cy="95734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46" name="Straight Connector 545">
                    <a:extLst>
                      <a:ext uri="{FF2B5EF4-FFF2-40B4-BE49-F238E27FC236}">
                        <a16:creationId xmlns:a16="http://schemas.microsoft.com/office/drawing/2014/main" id="{5FD2DEA2-62A9-E743-BEEC-CD991F286F26}"/>
                      </a:ext>
                    </a:extLst>
                  </p:cNvPr>
                  <p:cNvCxnSpPr>
                    <a:endCxn id="541" idx="2"/>
                  </p:cNvCxnSpPr>
                  <p:nvPr/>
                </p:nvCxnSpPr>
                <p:spPr bwMode="auto">
                  <a:xfrm flipH="1" flipV="1">
                    <a:off x="2184879" y="1722222"/>
                    <a:ext cx="3783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47" name="Straight Connector 546">
                    <a:extLst>
                      <a:ext uri="{FF2B5EF4-FFF2-40B4-BE49-F238E27FC236}">
                        <a16:creationId xmlns:a16="http://schemas.microsoft.com/office/drawing/2014/main" id="{850092CD-EBE9-B646-8198-BB6C1648DD53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27853"/>
                    <a:ext cx="3783" cy="121077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  <p:grpSp>
            <p:nvGrpSpPr>
              <p:cNvPr id="512" name="Group 511">
                <a:extLst>
                  <a:ext uri="{FF2B5EF4-FFF2-40B4-BE49-F238E27FC236}">
                    <a16:creationId xmlns:a16="http://schemas.microsoft.com/office/drawing/2014/main" id="{3A07B75A-34AD-5A45-98BD-BFCD05A6AA2E}"/>
                  </a:ext>
                </a:extLst>
              </p:cNvPr>
              <p:cNvGrpSpPr/>
              <p:nvPr/>
            </p:nvGrpSpPr>
            <p:grpSpPr>
              <a:xfrm>
                <a:off x="6547479" y="3836935"/>
                <a:ext cx="514350" cy="1671638"/>
                <a:chOff x="6547479" y="3836935"/>
                <a:chExt cx="514350" cy="1671638"/>
              </a:xfrm>
            </p:grpSpPr>
            <p:sp>
              <p:nvSpPr>
                <p:cNvPr id="513" name="Rectangle 512">
                  <a:extLst>
                    <a:ext uri="{FF2B5EF4-FFF2-40B4-BE49-F238E27FC236}">
                      <a16:creationId xmlns:a16="http://schemas.microsoft.com/office/drawing/2014/main" id="{6C8D1614-7BF6-4642-94A3-70C36CEC484D}"/>
                    </a:ext>
                  </a:extLst>
                </p:cNvPr>
                <p:cNvSpPr/>
                <p:nvPr/>
              </p:nvSpPr>
              <p:spPr bwMode="auto">
                <a:xfrm rot="10800000">
                  <a:off x="6550526" y="3920772"/>
                  <a:ext cx="498084" cy="629245"/>
                </a:xfrm>
                <a:prstGeom prst="rect">
                  <a:avLst/>
                </a:prstGeom>
                <a:gradFill rotWithShape="1">
                  <a:gsLst>
                    <a:gs pos="100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32DB3177-D80A-9145-9497-28FB784056C2}"/>
                    </a:ext>
                  </a:extLst>
                </p:cNvPr>
                <p:cNvCxnSpPr/>
                <p:nvPr/>
              </p:nvCxnSpPr>
              <p:spPr bwMode="auto">
                <a:xfrm flipH="1">
                  <a:off x="7060241" y="3994098"/>
                  <a:ext cx="1588" cy="136683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15" name="Group 634">
                  <a:extLst>
                    <a:ext uri="{FF2B5EF4-FFF2-40B4-BE49-F238E27FC236}">
                      <a16:creationId xmlns:a16="http://schemas.microsoft.com/office/drawing/2014/main" id="{65A47B5E-F2CB-594A-BD58-9FE922EB7E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52627" y="5286665"/>
                  <a:ext cx="507588" cy="221908"/>
                  <a:chOff x="4128636" y="3606589"/>
                  <a:chExt cx="568145" cy="338667"/>
                </a:xfrm>
              </p:grpSpPr>
              <p:sp>
                <p:nvSpPr>
                  <p:cNvPr id="528" name="Oval 527">
                    <a:extLst>
                      <a:ext uri="{FF2B5EF4-FFF2-40B4-BE49-F238E27FC236}">
                        <a16:creationId xmlns:a16="http://schemas.microsoft.com/office/drawing/2014/main" id="{45BE5BB6-0C1F-544E-BE74-9A2D5A63315B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937"/>
                    <a:ext cx="568606" cy="225319"/>
                  </a:xfrm>
                  <a:prstGeom prst="ellipse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1D8B9DD8-1DBF-E041-8295-DA296B4603A2}"/>
                      </a:ext>
                    </a:extLst>
                  </p:cNvPr>
                  <p:cNvSpPr/>
                  <p:nvPr/>
                </p:nvSpPr>
                <p:spPr>
                  <a:xfrm>
                    <a:off x="4128204" y="3719937"/>
                    <a:ext cx="568606" cy="111448"/>
                  </a:xfrm>
                  <a:prstGeom prst="rect">
                    <a:avLst/>
                  </a:pr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30" name="Oval 529">
                    <a:extLst>
                      <a:ext uri="{FF2B5EF4-FFF2-40B4-BE49-F238E27FC236}">
                        <a16:creationId xmlns:a16="http://schemas.microsoft.com/office/drawing/2014/main" id="{5B84D8CD-13B2-604E-A807-752EADAA8871}"/>
                      </a:ext>
                    </a:extLst>
                  </p:cNvPr>
                  <p:cNvSpPr/>
                  <p:nvPr/>
                </p:nvSpPr>
                <p:spPr>
                  <a:xfrm>
                    <a:off x="4128204" y="3606067"/>
                    <a:ext cx="568606" cy="225318"/>
                  </a:xfrm>
                  <a:prstGeom prst="ellipse">
                    <a:avLst/>
                  </a:prstGeom>
                  <a:solidFill>
                    <a:srgbClr val="3333CC">
                      <a:lumMod val="40000"/>
                      <a:lumOff val="60000"/>
                      <a:alpha val="55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31" name="Straight Connector 530">
                    <a:extLst>
                      <a:ext uri="{FF2B5EF4-FFF2-40B4-BE49-F238E27FC236}">
                        <a16:creationId xmlns:a16="http://schemas.microsoft.com/office/drawing/2014/main" id="{885A366E-444E-DA46-8EBD-35F1EDEB77BC}"/>
                      </a:ext>
                    </a:extLst>
                  </p:cNvPr>
                  <p:cNvCxnSpPr/>
                  <p:nvPr/>
                </p:nvCxnSpPr>
                <p:spPr>
                  <a:xfrm>
                    <a:off x="4696810" y="3719937"/>
                    <a:ext cx="0" cy="11144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2" name="Straight Connector 531">
                    <a:extLst>
                      <a:ext uri="{FF2B5EF4-FFF2-40B4-BE49-F238E27FC236}">
                        <a16:creationId xmlns:a16="http://schemas.microsoft.com/office/drawing/2014/main" id="{B97A9CB5-23BF-0847-BE36-C0AF41F70C8E}"/>
                      </a:ext>
                    </a:extLst>
                  </p:cNvPr>
                  <p:cNvCxnSpPr/>
                  <p:nvPr/>
                </p:nvCxnSpPr>
                <p:spPr>
                  <a:xfrm>
                    <a:off x="4128204" y="3719937"/>
                    <a:ext cx="0" cy="111448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FC15DD5A-EE50-1644-8973-B09EB47B67C3}"/>
                    </a:ext>
                  </a:extLst>
                </p:cNvPr>
                <p:cNvSpPr/>
                <p:nvPr/>
              </p:nvSpPr>
              <p:spPr bwMode="auto">
                <a:xfrm>
                  <a:off x="6553829" y="4551310"/>
                  <a:ext cx="496887" cy="812800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CC">
                        <a:lumMod val="75000"/>
                        <a:alpha val="62000"/>
                      </a:srgbClr>
                    </a:gs>
                    <a:gs pos="54000">
                      <a:srgbClr val="3333CC">
                        <a:lumMod val="60000"/>
                        <a:lumOff val="40000"/>
                      </a:srgbClr>
                    </a:gs>
                    <a:gs pos="100000">
                      <a:srgbClr val="FFFFFF"/>
                    </a:gs>
                  </a:gsLst>
                  <a:lin ang="16200000" scaled="0"/>
                </a:gradFill>
                <a:ln w="952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517" name="Straight Connector 516">
                  <a:extLst>
                    <a:ext uri="{FF2B5EF4-FFF2-40B4-BE49-F238E27FC236}">
                      <a16:creationId xmlns:a16="http://schemas.microsoft.com/office/drawing/2014/main" id="{0305C96B-82C7-0249-9E17-769E23D456FC}"/>
                    </a:ext>
                  </a:extLst>
                </p:cNvPr>
                <p:cNvCxnSpPr/>
                <p:nvPr/>
              </p:nvCxnSpPr>
              <p:spPr bwMode="auto">
                <a:xfrm flipH="1">
                  <a:off x="6547479" y="4002035"/>
                  <a:ext cx="3175" cy="1452563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000000"/>
                  </a:solidFill>
                  <a:prstDash val="sysDash"/>
                </a:ln>
                <a:effectLst/>
              </p:spPr>
            </p:cxnSp>
            <p:grpSp>
              <p:nvGrpSpPr>
                <p:cNvPr id="518" name="Group 622">
                  <a:extLst>
                    <a:ext uri="{FF2B5EF4-FFF2-40B4-BE49-F238E27FC236}">
                      <a16:creationId xmlns:a16="http://schemas.microsoft.com/office/drawing/2014/main" id="{94B7DBD3-7C78-E643-B3AD-C12BF3785F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549992" y="3836935"/>
                  <a:ext cx="503828" cy="248485"/>
                  <a:chOff x="2183302" y="1564542"/>
                  <a:chExt cx="1200154" cy="440314"/>
                </a:xfrm>
              </p:grpSpPr>
              <p:sp>
                <p:nvSpPr>
                  <p:cNvPr id="519" name="Oval 518">
                    <a:extLst>
                      <a:ext uri="{FF2B5EF4-FFF2-40B4-BE49-F238E27FC236}">
                        <a16:creationId xmlns:a16="http://schemas.microsoft.com/office/drawing/2014/main" id="{690EA313-FF31-164F-A140-DA76903CEE6E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8659" y="1691130"/>
                    <a:ext cx="1194966" cy="31506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3333CC">
                          <a:lumMod val="75000"/>
                        </a:srgbClr>
                      </a:gs>
                      <a:gs pos="31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FFFFFF"/>
                      </a:gs>
                    </a:gsLst>
                    <a:lin ang="16200000" scaled="0"/>
                    <a:tileRect/>
                  </a:gradFill>
                  <a:ln w="635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2DCFC1EE-52F6-854A-A387-9D86ECA08EA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84879" y="1736138"/>
                    <a:ext cx="1198746" cy="11252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CC">
                          <a:lumMod val="40000"/>
                          <a:lumOff val="60000"/>
                        </a:srgbClr>
                      </a:gs>
                      <a:gs pos="54000">
                        <a:srgbClr val="3333CC">
                          <a:lumMod val="60000"/>
                          <a:lumOff val="40000"/>
                        </a:srgbClr>
                      </a:gs>
                      <a:gs pos="100000">
                        <a:srgbClr val="3333CC">
                          <a:lumMod val="75000"/>
                        </a:srgbClr>
                      </a:gs>
                    </a:gsLst>
                    <a:lin ang="16200000" scaled="0"/>
                  </a:gradFill>
                  <a:ln w="25400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1" name="Oval 520">
                    <a:extLst>
                      <a:ext uri="{FF2B5EF4-FFF2-40B4-BE49-F238E27FC236}">
                        <a16:creationId xmlns:a16="http://schemas.microsoft.com/office/drawing/2014/main" id="{EDF9F22D-ACC3-4B43-911D-B350B36A10AF}"/>
                      </a:ext>
                    </a:extLst>
                  </p:cNvPr>
                  <p:cNvSpPr/>
                  <p:nvPr/>
                </p:nvSpPr>
                <p:spPr bwMode="auto">
                  <a:xfrm flipV="1">
                    <a:off x="2184879" y="1564542"/>
                    <a:ext cx="1194966" cy="315061"/>
                  </a:xfrm>
                  <a:prstGeom prst="ellipse">
                    <a:avLst/>
                  </a:prstGeom>
                  <a:solidFill>
                    <a:srgbClr val="FFFFFF">
                      <a:lumMod val="75000"/>
                    </a:srgbClr>
                  </a:solidFill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ln>
                        <a:solidFill>
                          <a:srgbClr val="000000"/>
                        </a:solidFill>
                      </a:ln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2" name="Freeform 521">
                    <a:extLst>
                      <a:ext uri="{FF2B5EF4-FFF2-40B4-BE49-F238E27FC236}">
                        <a16:creationId xmlns:a16="http://schemas.microsoft.com/office/drawing/2014/main" id="{8CF6B37B-AFBE-9B42-A8EC-EABBAA0F3FA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91182" y="1671438"/>
                    <a:ext cx="582357" cy="157530"/>
                  </a:xfrm>
                  <a:custGeom>
                    <a:avLst/>
                    <a:gdLst>
                      <a:gd name="connsiteX0" fmla="*/ 1486231 w 2944854"/>
                      <a:gd name="connsiteY0" fmla="*/ 727041 h 1302232"/>
                      <a:gd name="connsiteX1" fmla="*/ 257675 w 2944854"/>
                      <a:gd name="connsiteY1" fmla="*/ 1302232 h 1302232"/>
                      <a:gd name="connsiteX2" fmla="*/ 0 w 2944854"/>
                      <a:gd name="connsiteY2" fmla="*/ 1228607 h 1302232"/>
                      <a:gd name="connsiteX3" fmla="*/ 911064 w 2944854"/>
                      <a:gd name="connsiteY3" fmla="*/ 837478 h 1302232"/>
                      <a:gd name="connsiteX4" fmla="*/ 883456 w 2944854"/>
                      <a:gd name="connsiteY4" fmla="*/ 450949 h 1302232"/>
                      <a:gd name="connsiteX5" fmla="*/ 161047 w 2944854"/>
                      <a:gd name="connsiteY5" fmla="*/ 119640 h 1302232"/>
                      <a:gd name="connsiteX6" fmla="*/ 404917 w 2944854"/>
                      <a:gd name="connsiteY6" fmla="*/ 50617 h 1302232"/>
                      <a:gd name="connsiteX7" fmla="*/ 1477028 w 2944854"/>
                      <a:gd name="connsiteY7" fmla="*/ 501566 h 1302232"/>
                      <a:gd name="connsiteX8" fmla="*/ 2572146 w 2944854"/>
                      <a:gd name="connsiteY8" fmla="*/ 0 h 1302232"/>
                      <a:gd name="connsiteX9" fmla="*/ 2875834 w 2944854"/>
                      <a:gd name="connsiteY9" fmla="*/ 96632 h 1302232"/>
                      <a:gd name="connsiteX10" fmla="*/ 2079803 w 2944854"/>
                      <a:gd name="connsiteY10" fmla="*/ 432543 h 1302232"/>
                      <a:gd name="connsiteX11" fmla="*/ 2240850 w 2944854"/>
                      <a:gd name="connsiteY11" fmla="*/ 920305 h 1302232"/>
                      <a:gd name="connsiteX12" fmla="*/ 2944854 w 2944854"/>
                      <a:gd name="connsiteY12" fmla="*/ 1228607 h 1302232"/>
                      <a:gd name="connsiteX13" fmla="*/ 2733192 w 2944854"/>
                      <a:gd name="connsiteY13" fmla="*/ 1297630 h 1302232"/>
                      <a:gd name="connsiteX14" fmla="*/ 1486231 w 2944854"/>
                      <a:gd name="connsiteY14" fmla="*/ 727041 h 1302232"/>
                      <a:gd name="connsiteX0" fmla="*/ 1486231 w 2944854"/>
                      <a:gd name="connsiteY0" fmla="*/ 727041 h 1316375"/>
                      <a:gd name="connsiteX1" fmla="*/ 257675 w 2944854"/>
                      <a:gd name="connsiteY1" fmla="*/ 1302232 h 1316375"/>
                      <a:gd name="connsiteX2" fmla="*/ 0 w 2944854"/>
                      <a:gd name="connsiteY2" fmla="*/ 1228607 h 1316375"/>
                      <a:gd name="connsiteX3" fmla="*/ 911064 w 2944854"/>
                      <a:gd name="connsiteY3" fmla="*/ 837478 h 1316375"/>
                      <a:gd name="connsiteX4" fmla="*/ 883456 w 2944854"/>
                      <a:gd name="connsiteY4" fmla="*/ 450949 h 1316375"/>
                      <a:gd name="connsiteX5" fmla="*/ 161047 w 2944854"/>
                      <a:gd name="connsiteY5" fmla="*/ 119640 h 1316375"/>
                      <a:gd name="connsiteX6" fmla="*/ 404917 w 2944854"/>
                      <a:gd name="connsiteY6" fmla="*/ 50617 h 1316375"/>
                      <a:gd name="connsiteX7" fmla="*/ 1477028 w 2944854"/>
                      <a:gd name="connsiteY7" fmla="*/ 501566 h 1316375"/>
                      <a:gd name="connsiteX8" fmla="*/ 2572146 w 2944854"/>
                      <a:gd name="connsiteY8" fmla="*/ 0 h 1316375"/>
                      <a:gd name="connsiteX9" fmla="*/ 2875834 w 2944854"/>
                      <a:gd name="connsiteY9" fmla="*/ 96632 h 1316375"/>
                      <a:gd name="connsiteX10" fmla="*/ 2079803 w 2944854"/>
                      <a:gd name="connsiteY10" fmla="*/ 432543 h 1316375"/>
                      <a:gd name="connsiteX11" fmla="*/ 2240850 w 2944854"/>
                      <a:gd name="connsiteY11" fmla="*/ 920305 h 1316375"/>
                      <a:gd name="connsiteX12" fmla="*/ 2944854 w 2944854"/>
                      <a:gd name="connsiteY12" fmla="*/ 1228607 h 1316375"/>
                      <a:gd name="connsiteX13" fmla="*/ 2756623 w 2944854"/>
                      <a:gd name="connsiteY13" fmla="*/ 1316375 h 1316375"/>
                      <a:gd name="connsiteX14" fmla="*/ 1486231 w 2944854"/>
                      <a:gd name="connsiteY14" fmla="*/ 727041 h 1316375"/>
                      <a:gd name="connsiteX0" fmla="*/ 1486231 w 3024520"/>
                      <a:gd name="connsiteY0" fmla="*/ 727041 h 1316375"/>
                      <a:gd name="connsiteX1" fmla="*/ 257675 w 3024520"/>
                      <a:gd name="connsiteY1" fmla="*/ 1302232 h 1316375"/>
                      <a:gd name="connsiteX2" fmla="*/ 0 w 3024520"/>
                      <a:gd name="connsiteY2" fmla="*/ 1228607 h 1316375"/>
                      <a:gd name="connsiteX3" fmla="*/ 911064 w 3024520"/>
                      <a:gd name="connsiteY3" fmla="*/ 837478 h 1316375"/>
                      <a:gd name="connsiteX4" fmla="*/ 883456 w 3024520"/>
                      <a:gd name="connsiteY4" fmla="*/ 450949 h 1316375"/>
                      <a:gd name="connsiteX5" fmla="*/ 161047 w 3024520"/>
                      <a:gd name="connsiteY5" fmla="*/ 119640 h 1316375"/>
                      <a:gd name="connsiteX6" fmla="*/ 404917 w 3024520"/>
                      <a:gd name="connsiteY6" fmla="*/ 50617 h 1316375"/>
                      <a:gd name="connsiteX7" fmla="*/ 1477028 w 3024520"/>
                      <a:gd name="connsiteY7" fmla="*/ 501566 h 1316375"/>
                      <a:gd name="connsiteX8" fmla="*/ 2572146 w 3024520"/>
                      <a:gd name="connsiteY8" fmla="*/ 0 h 1316375"/>
                      <a:gd name="connsiteX9" fmla="*/ 2875834 w 3024520"/>
                      <a:gd name="connsiteY9" fmla="*/ 96632 h 1316375"/>
                      <a:gd name="connsiteX10" fmla="*/ 2079803 w 3024520"/>
                      <a:gd name="connsiteY10" fmla="*/ 432543 h 1316375"/>
                      <a:gd name="connsiteX11" fmla="*/ 2240850 w 3024520"/>
                      <a:gd name="connsiteY11" fmla="*/ 920305 h 1316375"/>
                      <a:gd name="connsiteX12" fmla="*/ 3024520 w 3024520"/>
                      <a:gd name="connsiteY12" fmla="*/ 1228607 h 1316375"/>
                      <a:gd name="connsiteX13" fmla="*/ 2756623 w 3024520"/>
                      <a:gd name="connsiteY13" fmla="*/ 1316375 h 1316375"/>
                      <a:gd name="connsiteX14" fmla="*/ 1486231 w 3024520"/>
                      <a:gd name="connsiteY14" fmla="*/ 727041 h 1316375"/>
                      <a:gd name="connsiteX0" fmla="*/ 1537780 w 3076069"/>
                      <a:gd name="connsiteY0" fmla="*/ 727041 h 1316375"/>
                      <a:gd name="connsiteX1" fmla="*/ 309224 w 3076069"/>
                      <a:gd name="connsiteY1" fmla="*/ 1302232 h 1316375"/>
                      <a:gd name="connsiteX2" fmla="*/ 0 w 3076069"/>
                      <a:gd name="connsiteY2" fmla="*/ 1228607 h 1316375"/>
                      <a:gd name="connsiteX3" fmla="*/ 962613 w 3076069"/>
                      <a:gd name="connsiteY3" fmla="*/ 837478 h 1316375"/>
                      <a:gd name="connsiteX4" fmla="*/ 935005 w 3076069"/>
                      <a:gd name="connsiteY4" fmla="*/ 450949 h 1316375"/>
                      <a:gd name="connsiteX5" fmla="*/ 212596 w 3076069"/>
                      <a:gd name="connsiteY5" fmla="*/ 119640 h 1316375"/>
                      <a:gd name="connsiteX6" fmla="*/ 456466 w 3076069"/>
                      <a:gd name="connsiteY6" fmla="*/ 50617 h 1316375"/>
                      <a:gd name="connsiteX7" fmla="*/ 1528577 w 3076069"/>
                      <a:gd name="connsiteY7" fmla="*/ 501566 h 1316375"/>
                      <a:gd name="connsiteX8" fmla="*/ 2623695 w 3076069"/>
                      <a:gd name="connsiteY8" fmla="*/ 0 h 1316375"/>
                      <a:gd name="connsiteX9" fmla="*/ 2927383 w 3076069"/>
                      <a:gd name="connsiteY9" fmla="*/ 96632 h 1316375"/>
                      <a:gd name="connsiteX10" fmla="*/ 2131352 w 3076069"/>
                      <a:gd name="connsiteY10" fmla="*/ 432543 h 1316375"/>
                      <a:gd name="connsiteX11" fmla="*/ 2292399 w 3076069"/>
                      <a:gd name="connsiteY11" fmla="*/ 920305 h 1316375"/>
                      <a:gd name="connsiteX12" fmla="*/ 3076069 w 3076069"/>
                      <a:gd name="connsiteY12" fmla="*/ 1228607 h 1316375"/>
                      <a:gd name="connsiteX13" fmla="*/ 2808172 w 3076069"/>
                      <a:gd name="connsiteY13" fmla="*/ 1316375 h 1316375"/>
                      <a:gd name="connsiteX14" fmla="*/ 1537780 w 3076069"/>
                      <a:gd name="connsiteY14" fmla="*/ 727041 h 1316375"/>
                      <a:gd name="connsiteX0" fmla="*/ 1537780 w 3076069"/>
                      <a:gd name="connsiteY0" fmla="*/ 727041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27041 h 1321259"/>
                      <a:gd name="connsiteX0" fmla="*/ 1537780 w 3076069"/>
                      <a:gd name="connsiteY0" fmla="*/ 750825 h 1321259"/>
                      <a:gd name="connsiteX1" fmla="*/ 313981 w 3076069"/>
                      <a:gd name="connsiteY1" fmla="*/ 1321259 h 1321259"/>
                      <a:gd name="connsiteX2" fmla="*/ 0 w 3076069"/>
                      <a:gd name="connsiteY2" fmla="*/ 1228607 h 1321259"/>
                      <a:gd name="connsiteX3" fmla="*/ 962613 w 3076069"/>
                      <a:gd name="connsiteY3" fmla="*/ 837478 h 1321259"/>
                      <a:gd name="connsiteX4" fmla="*/ 935005 w 3076069"/>
                      <a:gd name="connsiteY4" fmla="*/ 450949 h 1321259"/>
                      <a:gd name="connsiteX5" fmla="*/ 212596 w 3076069"/>
                      <a:gd name="connsiteY5" fmla="*/ 119640 h 1321259"/>
                      <a:gd name="connsiteX6" fmla="*/ 456466 w 3076069"/>
                      <a:gd name="connsiteY6" fmla="*/ 50617 h 1321259"/>
                      <a:gd name="connsiteX7" fmla="*/ 1528577 w 3076069"/>
                      <a:gd name="connsiteY7" fmla="*/ 501566 h 1321259"/>
                      <a:gd name="connsiteX8" fmla="*/ 2623695 w 3076069"/>
                      <a:gd name="connsiteY8" fmla="*/ 0 h 1321259"/>
                      <a:gd name="connsiteX9" fmla="*/ 2927383 w 3076069"/>
                      <a:gd name="connsiteY9" fmla="*/ 96632 h 1321259"/>
                      <a:gd name="connsiteX10" fmla="*/ 2131352 w 3076069"/>
                      <a:gd name="connsiteY10" fmla="*/ 432543 h 1321259"/>
                      <a:gd name="connsiteX11" fmla="*/ 2292399 w 3076069"/>
                      <a:gd name="connsiteY11" fmla="*/ 920305 h 1321259"/>
                      <a:gd name="connsiteX12" fmla="*/ 3076069 w 3076069"/>
                      <a:gd name="connsiteY12" fmla="*/ 1228607 h 1321259"/>
                      <a:gd name="connsiteX13" fmla="*/ 2808172 w 3076069"/>
                      <a:gd name="connsiteY13" fmla="*/ 1316375 h 1321259"/>
                      <a:gd name="connsiteX14" fmla="*/ 1537780 w 3076069"/>
                      <a:gd name="connsiteY14" fmla="*/ 750825 h 1321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076069" h="1321259">
                        <a:moveTo>
                          <a:pt x="1537780" y="750825"/>
                        </a:moveTo>
                        <a:lnTo>
                          <a:pt x="313981" y="1321259"/>
                        </a:lnTo>
                        <a:lnTo>
                          <a:pt x="0" y="1228607"/>
                        </a:lnTo>
                        <a:lnTo>
                          <a:pt x="962613" y="837478"/>
                        </a:lnTo>
                        <a:lnTo>
                          <a:pt x="935005" y="450949"/>
                        </a:lnTo>
                        <a:lnTo>
                          <a:pt x="212596" y="119640"/>
                        </a:lnTo>
                        <a:lnTo>
                          <a:pt x="456466" y="50617"/>
                        </a:lnTo>
                        <a:lnTo>
                          <a:pt x="1528577" y="501566"/>
                        </a:lnTo>
                        <a:lnTo>
                          <a:pt x="2623695" y="0"/>
                        </a:lnTo>
                        <a:lnTo>
                          <a:pt x="2927383" y="96632"/>
                        </a:lnTo>
                        <a:lnTo>
                          <a:pt x="2131352" y="432543"/>
                        </a:lnTo>
                        <a:lnTo>
                          <a:pt x="2292399" y="920305"/>
                        </a:lnTo>
                        <a:lnTo>
                          <a:pt x="3076069" y="1228607"/>
                        </a:lnTo>
                        <a:lnTo>
                          <a:pt x="2808172" y="1316375"/>
                        </a:lnTo>
                        <a:lnTo>
                          <a:pt x="1537780" y="750825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60000"/>
                      <a:lumOff val="40000"/>
                    </a:srgbClr>
                  </a:solidFill>
                  <a:ln w="952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3" name="Freeform 522">
                    <a:extLst>
                      <a:ext uri="{FF2B5EF4-FFF2-40B4-BE49-F238E27FC236}">
                        <a16:creationId xmlns:a16="http://schemas.microsoft.com/office/drawing/2014/main" id="{30213B45-E211-5443-B77E-230CD6148D4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30678" y="1629243"/>
                    <a:ext cx="703366" cy="112522"/>
                  </a:xfrm>
                  <a:custGeom>
                    <a:avLst/>
                    <a:gdLst>
                      <a:gd name="connsiteX0" fmla="*/ 0 w 3645229"/>
                      <a:gd name="connsiteY0" fmla="*/ 214441 h 923747"/>
                      <a:gd name="connsiteX1" fmla="*/ 659770 w 3645229"/>
                      <a:gd name="connsiteY1" fmla="*/ 16495 h 923747"/>
                      <a:gd name="connsiteX2" fmla="*/ 1814367 w 3645229"/>
                      <a:gd name="connsiteY2" fmla="*/ 511360 h 923747"/>
                      <a:gd name="connsiteX3" fmla="*/ 2968965 w 3645229"/>
                      <a:gd name="connsiteY3" fmla="*/ 0 h 923747"/>
                      <a:gd name="connsiteX4" fmla="*/ 3645229 w 3645229"/>
                      <a:gd name="connsiteY4" fmla="*/ 197946 h 923747"/>
                      <a:gd name="connsiteX5" fmla="*/ 3199884 w 3645229"/>
                      <a:gd name="connsiteY5" fmla="*/ 461874 h 923747"/>
                      <a:gd name="connsiteX6" fmla="*/ 2985459 w 3645229"/>
                      <a:gd name="connsiteY6" fmla="*/ 379396 h 923747"/>
                      <a:gd name="connsiteX7" fmla="*/ 1830861 w 3645229"/>
                      <a:gd name="connsiteY7" fmla="*/ 923747 h 923747"/>
                      <a:gd name="connsiteX8" fmla="*/ 676264 w 3645229"/>
                      <a:gd name="connsiteY8" fmla="*/ 412387 h 923747"/>
                      <a:gd name="connsiteX9" fmla="*/ 527816 w 3645229"/>
                      <a:gd name="connsiteY9" fmla="*/ 478369 h 923747"/>
                      <a:gd name="connsiteX10" fmla="*/ 0 w 3645229"/>
                      <a:gd name="connsiteY10" fmla="*/ 21444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78369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71662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23747"/>
                      <a:gd name="connsiteX1" fmla="*/ 655168 w 3640627"/>
                      <a:gd name="connsiteY1" fmla="*/ 16495 h 923747"/>
                      <a:gd name="connsiteX2" fmla="*/ 1809765 w 3640627"/>
                      <a:gd name="connsiteY2" fmla="*/ 511360 h 923747"/>
                      <a:gd name="connsiteX3" fmla="*/ 2964363 w 3640627"/>
                      <a:gd name="connsiteY3" fmla="*/ 0 h 923747"/>
                      <a:gd name="connsiteX4" fmla="*/ 3640627 w 3640627"/>
                      <a:gd name="connsiteY4" fmla="*/ 197946 h 923747"/>
                      <a:gd name="connsiteX5" fmla="*/ 3195282 w 3640627"/>
                      <a:gd name="connsiteY5" fmla="*/ 461874 h 923747"/>
                      <a:gd name="connsiteX6" fmla="*/ 2980857 w 3640627"/>
                      <a:gd name="connsiteY6" fmla="*/ 379396 h 923747"/>
                      <a:gd name="connsiteX7" fmla="*/ 1826259 w 3640627"/>
                      <a:gd name="connsiteY7" fmla="*/ 923747 h 923747"/>
                      <a:gd name="connsiteX8" fmla="*/ 690067 w 3640627"/>
                      <a:gd name="connsiteY8" fmla="*/ 412387 h 923747"/>
                      <a:gd name="connsiteX9" fmla="*/ 523214 w 3640627"/>
                      <a:gd name="connsiteY9" fmla="*/ 482971 h 923747"/>
                      <a:gd name="connsiteX10" fmla="*/ 0 w 3640627"/>
                      <a:gd name="connsiteY10" fmla="*/ 242051 h 923747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09765 w 3640627"/>
                      <a:gd name="connsiteY2" fmla="*/ 511360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2980857 w 3640627"/>
                      <a:gd name="connsiteY6" fmla="*/ 379396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640627"/>
                      <a:gd name="connsiteY0" fmla="*/ 242051 h 946755"/>
                      <a:gd name="connsiteX1" fmla="*/ 655168 w 3640627"/>
                      <a:gd name="connsiteY1" fmla="*/ 16495 h 946755"/>
                      <a:gd name="connsiteX2" fmla="*/ 1855778 w 3640627"/>
                      <a:gd name="connsiteY2" fmla="*/ 534367 h 946755"/>
                      <a:gd name="connsiteX3" fmla="*/ 2964363 w 3640627"/>
                      <a:gd name="connsiteY3" fmla="*/ 0 h 946755"/>
                      <a:gd name="connsiteX4" fmla="*/ 3640627 w 3640627"/>
                      <a:gd name="connsiteY4" fmla="*/ 197946 h 946755"/>
                      <a:gd name="connsiteX5" fmla="*/ 3195282 w 3640627"/>
                      <a:gd name="connsiteY5" fmla="*/ 461874 h 946755"/>
                      <a:gd name="connsiteX6" fmla="*/ 3008465 w 3640627"/>
                      <a:gd name="connsiteY6" fmla="*/ 402404 h 946755"/>
                      <a:gd name="connsiteX7" fmla="*/ 1876873 w 3640627"/>
                      <a:gd name="connsiteY7" fmla="*/ 946755 h 946755"/>
                      <a:gd name="connsiteX8" fmla="*/ 690067 w 3640627"/>
                      <a:gd name="connsiteY8" fmla="*/ 412387 h 946755"/>
                      <a:gd name="connsiteX9" fmla="*/ 523214 w 3640627"/>
                      <a:gd name="connsiteY9" fmla="*/ 482971 h 946755"/>
                      <a:gd name="connsiteX10" fmla="*/ 0 w 3640627"/>
                      <a:gd name="connsiteY10" fmla="*/ 242051 h 946755"/>
                      <a:gd name="connsiteX0" fmla="*/ 0 w 3723451"/>
                      <a:gd name="connsiteY0" fmla="*/ 242051 h 946755"/>
                      <a:gd name="connsiteX1" fmla="*/ 655168 w 3723451"/>
                      <a:gd name="connsiteY1" fmla="*/ 16495 h 946755"/>
                      <a:gd name="connsiteX2" fmla="*/ 1855778 w 3723451"/>
                      <a:gd name="connsiteY2" fmla="*/ 534367 h 946755"/>
                      <a:gd name="connsiteX3" fmla="*/ 2964363 w 3723451"/>
                      <a:gd name="connsiteY3" fmla="*/ 0 h 946755"/>
                      <a:gd name="connsiteX4" fmla="*/ 3723451 w 3723451"/>
                      <a:gd name="connsiteY4" fmla="*/ 220954 h 946755"/>
                      <a:gd name="connsiteX5" fmla="*/ 3195282 w 3723451"/>
                      <a:gd name="connsiteY5" fmla="*/ 461874 h 946755"/>
                      <a:gd name="connsiteX6" fmla="*/ 3008465 w 3723451"/>
                      <a:gd name="connsiteY6" fmla="*/ 402404 h 946755"/>
                      <a:gd name="connsiteX7" fmla="*/ 1876873 w 3723451"/>
                      <a:gd name="connsiteY7" fmla="*/ 946755 h 946755"/>
                      <a:gd name="connsiteX8" fmla="*/ 690067 w 3723451"/>
                      <a:gd name="connsiteY8" fmla="*/ 412387 h 946755"/>
                      <a:gd name="connsiteX9" fmla="*/ 523214 w 3723451"/>
                      <a:gd name="connsiteY9" fmla="*/ 482971 h 946755"/>
                      <a:gd name="connsiteX10" fmla="*/ 0 w 3723451"/>
                      <a:gd name="connsiteY10" fmla="*/ 242051 h 946755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08465 w 3723451"/>
                      <a:gd name="connsiteY6" fmla="*/ 388599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95282 w 3723451"/>
                      <a:gd name="connsiteY5" fmla="*/ 448069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690067 w 3723451"/>
                      <a:gd name="connsiteY8" fmla="*/ 398582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  <a:gd name="connsiteX0" fmla="*/ 0 w 3723451"/>
                      <a:gd name="connsiteY0" fmla="*/ 228246 h 932950"/>
                      <a:gd name="connsiteX1" fmla="*/ 655168 w 3723451"/>
                      <a:gd name="connsiteY1" fmla="*/ 2690 h 932950"/>
                      <a:gd name="connsiteX2" fmla="*/ 1855778 w 3723451"/>
                      <a:gd name="connsiteY2" fmla="*/ 520562 h 932950"/>
                      <a:gd name="connsiteX3" fmla="*/ 3001174 w 3723451"/>
                      <a:gd name="connsiteY3" fmla="*/ 0 h 932950"/>
                      <a:gd name="connsiteX4" fmla="*/ 3723451 w 3723451"/>
                      <a:gd name="connsiteY4" fmla="*/ 207149 h 932950"/>
                      <a:gd name="connsiteX5" fmla="*/ 3186079 w 3723451"/>
                      <a:gd name="connsiteY5" fmla="*/ 461874 h 932950"/>
                      <a:gd name="connsiteX6" fmla="*/ 3013067 w 3723451"/>
                      <a:gd name="connsiteY6" fmla="*/ 393200 h 932950"/>
                      <a:gd name="connsiteX7" fmla="*/ 1876873 w 3723451"/>
                      <a:gd name="connsiteY7" fmla="*/ 932950 h 932950"/>
                      <a:gd name="connsiteX8" fmla="*/ 711613 w 3723451"/>
                      <a:gd name="connsiteY8" fmla="*/ 413055 h 932950"/>
                      <a:gd name="connsiteX9" fmla="*/ 523214 w 3723451"/>
                      <a:gd name="connsiteY9" fmla="*/ 469166 h 932950"/>
                      <a:gd name="connsiteX10" fmla="*/ 0 w 3723451"/>
                      <a:gd name="connsiteY10" fmla="*/ 228246 h 932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723451" h="932950">
                        <a:moveTo>
                          <a:pt x="0" y="228246"/>
                        </a:moveTo>
                        <a:lnTo>
                          <a:pt x="655168" y="2690"/>
                        </a:lnTo>
                        <a:lnTo>
                          <a:pt x="1855778" y="520562"/>
                        </a:lnTo>
                        <a:lnTo>
                          <a:pt x="3001174" y="0"/>
                        </a:lnTo>
                        <a:lnTo>
                          <a:pt x="3723451" y="207149"/>
                        </a:lnTo>
                        <a:lnTo>
                          <a:pt x="3186079" y="461874"/>
                        </a:lnTo>
                        <a:lnTo>
                          <a:pt x="3013067" y="393200"/>
                        </a:lnTo>
                        <a:lnTo>
                          <a:pt x="1876873" y="932950"/>
                        </a:lnTo>
                        <a:lnTo>
                          <a:pt x="711613" y="413055"/>
                        </a:lnTo>
                        <a:lnTo>
                          <a:pt x="523214" y="469166"/>
                        </a:lnTo>
                        <a:lnTo>
                          <a:pt x="0" y="228246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4" name="Freeform 523">
                    <a:extLst>
                      <a:ext uri="{FF2B5EF4-FFF2-40B4-BE49-F238E27FC236}">
                        <a16:creationId xmlns:a16="http://schemas.microsoft.com/office/drawing/2014/main" id="{B930A525-545D-E642-9A1E-6D046A6D2C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892025" y="1724886"/>
                    <a:ext cx="260927" cy="95643"/>
                  </a:xfrm>
                  <a:custGeom>
                    <a:avLst/>
                    <a:gdLst>
                      <a:gd name="connsiteX0" fmla="*/ 55216 w 1421812"/>
                      <a:gd name="connsiteY0" fmla="*/ 0 h 800665"/>
                      <a:gd name="connsiteX1" fmla="*/ 1421812 w 1421812"/>
                      <a:gd name="connsiteY1" fmla="*/ 625807 h 800665"/>
                      <a:gd name="connsiteX2" fmla="*/ 947874 w 1421812"/>
                      <a:gd name="connsiteY2" fmla="*/ 800665 h 800665"/>
                      <a:gd name="connsiteX3" fmla="*/ 50614 w 1421812"/>
                      <a:gd name="connsiteY3" fmla="*/ 404934 h 800665"/>
                      <a:gd name="connsiteX4" fmla="*/ 0 w 1421812"/>
                      <a:gd name="connsiteY4" fmla="*/ 404934 h 800665"/>
                      <a:gd name="connsiteX5" fmla="*/ 55216 w 1421812"/>
                      <a:gd name="connsiteY5" fmla="*/ 0 h 800665"/>
                      <a:gd name="connsiteX0" fmla="*/ 4602 w 1371198"/>
                      <a:gd name="connsiteY0" fmla="*/ 0 h 800665"/>
                      <a:gd name="connsiteX1" fmla="*/ 1371198 w 1371198"/>
                      <a:gd name="connsiteY1" fmla="*/ 625807 h 800665"/>
                      <a:gd name="connsiteX2" fmla="*/ 897260 w 1371198"/>
                      <a:gd name="connsiteY2" fmla="*/ 800665 h 800665"/>
                      <a:gd name="connsiteX3" fmla="*/ 0 w 1371198"/>
                      <a:gd name="connsiteY3" fmla="*/ 404934 h 800665"/>
                      <a:gd name="connsiteX4" fmla="*/ 4602 w 1371198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0665"/>
                      <a:gd name="connsiteX1" fmla="*/ 1366596 w 1366596"/>
                      <a:gd name="connsiteY1" fmla="*/ 625807 h 800665"/>
                      <a:gd name="connsiteX2" fmla="*/ 892658 w 1366596"/>
                      <a:gd name="connsiteY2" fmla="*/ 800665 h 800665"/>
                      <a:gd name="connsiteX3" fmla="*/ 4601 w 1366596"/>
                      <a:gd name="connsiteY3" fmla="*/ 427942 h 800665"/>
                      <a:gd name="connsiteX4" fmla="*/ 0 w 1366596"/>
                      <a:gd name="connsiteY4" fmla="*/ 0 h 800665"/>
                      <a:gd name="connsiteX0" fmla="*/ 0 w 1366596"/>
                      <a:gd name="connsiteY0" fmla="*/ 0 h 809868"/>
                      <a:gd name="connsiteX1" fmla="*/ 1366596 w 1366596"/>
                      <a:gd name="connsiteY1" fmla="*/ 625807 h 809868"/>
                      <a:gd name="connsiteX2" fmla="*/ 865050 w 1366596"/>
                      <a:gd name="connsiteY2" fmla="*/ 809868 h 809868"/>
                      <a:gd name="connsiteX3" fmla="*/ 4601 w 1366596"/>
                      <a:gd name="connsiteY3" fmla="*/ 427942 h 809868"/>
                      <a:gd name="connsiteX4" fmla="*/ 0 w 1366596"/>
                      <a:gd name="connsiteY4" fmla="*/ 0 h 809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66596" h="809868">
                        <a:moveTo>
                          <a:pt x="0" y="0"/>
                        </a:moveTo>
                        <a:lnTo>
                          <a:pt x="1366596" y="625807"/>
                        </a:lnTo>
                        <a:lnTo>
                          <a:pt x="865050" y="809868"/>
                        </a:lnTo>
                        <a:lnTo>
                          <a:pt x="4601" y="427942"/>
                        </a:lnTo>
                        <a:cubicBezTo>
                          <a:pt x="-1535" y="105836"/>
                          <a:pt x="1534" y="14264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25" name="Freeform 524">
                    <a:extLst>
                      <a:ext uri="{FF2B5EF4-FFF2-40B4-BE49-F238E27FC236}">
                        <a16:creationId xmlns:a16="http://schemas.microsoft.com/office/drawing/2014/main" id="{1674387C-B8F4-F14B-B7E1-D2FDD29687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419334" y="1727698"/>
                    <a:ext cx="253362" cy="92831"/>
                  </a:xfrm>
                  <a:custGeom>
                    <a:avLst/>
                    <a:gdLst>
                      <a:gd name="connsiteX0" fmla="*/ 1329786 w 1348191"/>
                      <a:gd name="connsiteY0" fmla="*/ 0 h 809869"/>
                      <a:gd name="connsiteX1" fmla="*/ 1348191 w 1348191"/>
                      <a:gd name="connsiteY1" fmla="*/ 400333 h 809869"/>
                      <a:gd name="connsiteX2" fmla="*/ 487742 w 1348191"/>
                      <a:gd name="connsiteY2" fmla="*/ 809869 h 809869"/>
                      <a:gd name="connsiteX3" fmla="*/ 0 w 1348191"/>
                      <a:gd name="connsiteY3" fmla="*/ 630409 h 809869"/>
                      <a:gd name="connsiteX4" fmla="*/ 1329786 w 1348191"/>
                      <a:gd name="connsiteY4" fmla="*/ 0 h 809869"/>
                      <a:gd name="connsiteX0" fmla="*/ 1329786 w 1348191"/>
                      <a:gd name="connsiteY0" fmla="*/ 0 h 791462"/>
                      <a:gd name="connsiteX1" fmla="*/ 1348191 w 1348191"/>
                      <a:gd name="connsiteY1" fmla="*/ 381926 h 791462"/>
                      <a:gd name="connsiteX2" fmla="*/ 487742 w 1348191"/>
                      <a:gd name="connsiteY2" fmla="*/ 791462 h 791462"/>
                      <a:gd name="connsiteX3" fmla="*/ 0 w 1348191"/>
                      <a:gd name="connsiteY3" fmla="*/ 612002 h 791462"/>
                      <a:gd name="connsiteX4" fmla="*/ 1329786 w 1348191"/>
                      <a:gd name="connsiteY4" fmla="*/ 0 h 791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8191" h="791462">
                        <a:moveTo>
                          <a:pt x="1329786" y="0"/>
                        </a:moveTo>
                        <a:lnTo>
                          <a:pt x="1348191" y="381926"/>
                        </a:lnTo>
                        <a:lnTo>
                          <a:pt x="487742" y="791462"/>
                        </a:lnTo>
                        <a:lnTo>
                          <a:pt x="0" y="612002"/>
                        </a:lnTo>
                        <a:lnTo>
                          <a:pt x="1329786" y="0"/>
                        </a:lnTo>
                        <a:close/>
                      </a:path>
                    </a:pathLst>
                  </a:custGeom>
                  <a:solidFill>
                    <a:srgbClr val="3333CC">
                      <a:lumMod val="75000"/>
                    </a:srgbClr>
                  </a:solidFill>
                  <a:ln w="9525" cap="flat" cmpd="sng" algn="ctr">
                    <a:noFill/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526" name="Straight Connector 525">
                    <a:extLst>
                      <a:ext uri="{FF2B5EF4-FFF2-40B4-BE49-F238E27FC236}">
                        <a16:creationId xmlns:a16="http://schemas.microsoft.com/office/drawing/2014/main" id="{85CD0036-C123-AD4B-A4C0-02919E87D4DB}"/>
                      </a:ext>
                    </a:extLst>
                  </p:cNvPr>
                  <p:cNvCxnSpPr>
                    <a:endCxn id="521" idx="2"/>
                  </p:cNvCxnSpPr>
                  <p:nvPr/>
                </p:nvCxnSpPr>
                <p:spPr bwMode="auto">
                  <a:xfrm flipH="1" flipV="1">
                    <a:off x="2184879" y="1722072"/>
                    <a:ext cx="3780" cy="120962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  <p:cxnSp>
                <p:nvCxnSpPr>
                  <p:cNvPr id="527" name="Straight Connector 526">
                    <a:extLst>
                      <a:ext uri="{FF2B5EF4-FFF2-40B4-BE49-F238E27FC236}">
                        <a16:creationId xmlns:a16="http://schemas.microsoft.com/office/drawing/2014/main" id="{1FCCF148-D802-1942-98F3-63D5085B4BF8}"/>
                      </a:ext>
                    </a:extLst>
                  </p:cNvPr>
                  <p:cNvCxnSpPr/>
                  <p:nvPr/>
                </p:nvCxnSpPr>
                <p:spPr bwMode="auto">
                  <a:xfrm flipH="1" flipV="1">
                    <a:off x="3379845" y="1730512"/>
                    <a:ext cx="3780" cy="120960"/>
                  </a:xfrm>
                  <a:prstGeom prst="line">
                    <a:avLst/>
                  </a:prstGeom>
                  <a:noFill/>
                  <a:ln w="6350" cap="flat" cmpd="sng" algn="ctr">
                    <a:solidFill>
                      <a:srgbClr val="000000"/>
                    </a:solidFill>
                    <a:prstDash val="solid"/>
                  </a:ln>
                  <a:effectLst>
                    <a:outerShdw blurRad="40005" dist="19939" dir="5400000" algn="tl" rotWithShape="0">
                      <a:srgbClr val="000000">
                        <a:alpha val="38000"/>
                      </a:srgbClr>
                    </a:outerShdw>
                  </a:effectLst>
                </p:spPr>
              </p:cxnSp>
            </p:grpSp>
          </p:grpSp>
        </p:grpSp>
        <p:grpSp>
          <p:nvGrpSpPr>
            <p:cNvPr id="382" name="Group 381">
              <a:extLst>
                <a:ext uri="{FF2B5EF4-FFF2-40B4-BE49-F238E27FC236}">
                  <a16:creationId xmlns:a16="http://schemas.microsoft.com/office/drawing/2014/main" id="{7E16A9B2-D371-204F-AABD-8317E9888A24}"/>
                </a:ext>
              </a:extLst>
            </p:cNvPr>
            <p:cNvGrpSpPr/>
            <p:nvPr/>
          </p:nvGrpSpPr>
          <p:grpSpPr>
            <a:xfrm>
              <a:off x="2381956" y="2010251"/>
              <a:ext cx="4415330" cy="2315048"/>
              <a:chOff x="2381956" y="2435173"/>
              <a:chExt cx="4415330" cy="2315048"/>
            </a:xfrm>
          </p:grpSpPr>
          <p:sp>
            <p:nvSpPr>
              <p:cNvPr id="498" name="Freeform 497">
                <a:extLst>
                  <a:ext uri="{FF2B5EF4-FFF2-40B4-BE49-F238E27FC236}">
                    <a16:creationId xmlns:a16="http://schemas.microsoft.com/office/drawing/2014/main" id="{AEDE3C7B-8790-4A43-879D-14C0ACD895D7}"/>
                  </a:ext>
                </a:extLst>
              </p:cNvPr>
              <p:cNvSpPr/>
              <p:nvPr/>
            </p:nvSpPr>
            <p:spPr>
              <a:xfrm>
                <a:off x="2381956" y="2439629"/>
                <a:ext cx="297540" cy="1743187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015941"/>
                  <a:gd name="connsiteX1" fmla="*/ 0 w 307275"/>
                  <a:gd name="connsiteY1" fmla="*/ 0 h 2015941"/>
                  <a:gd name="connsiteX2" fmla="*/ 0 w 307275"/>
                  <a:gd name="connsiteY2" fmla="*/ 2015941 h 2015941"/>
                  <a:gd name="connsiteX0" fmla="*/ 228538 w 228538"/>
                  <a:gd name="connsiteY0" fmla="*/ 0 h 2022548"/>
                  <a:gd name="connsiteX1" fmla="*/ 0 w 228538"/>
                  <a:gd name="connsiteY1" fmla="*/ 6607 h 2022548"/>
                  <a:gd name="connsiteX2" fmla="*/ 0 w 228538"/>
                  <a:gd name="connsiteY2" fmla="*/ 2022548 h 20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538" h="2022548">
                    <a:moveTo>
                      <a:pt x="228538" y="0"/>
                    </a:moveTo>
                    <a:lnTo>
                      <a:pt x="0" y="6607"/>
                    </a:lnTo>
                    <a:lnTo>
                      <a:pt x="0" y="2022548"/>
                    </a:lnTo>
                  </a:path>
                </a:pathLst>
              </a:cu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CC0000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9" name="Freeform 498">
                <a:extLst>
                  <a:ext uri="{FF2B5EF4-FFF2-40B4-BE49-F238E27FC236}">
                    <a16:creationId xmlns:a16="http://schemas.microsoft.com/office/drawing/2014/main" id="{09F6053F-3E13-7148-AE5E-2C810815FF3A}"/>
                  </a:ext>
                </a:extLst>
              </p:cNvPr>
              <p:cNvSpPr/>
              <p:nvPr/>
            </p:nvSpPr>
            <p:spPr>
              <a:xfrm flipH="1">
                <a:off x="6411524" y="2435173"/>
                <a:ext cx="385762" cy="2300562"/>
              </a:xfrm>
              <a:custGeom>
                <a:avLst/>
                <a:gdLst>
                  <a:gd name="connsiteX0" fmla="*/ 307275 w 307275"/>
                  <a:gd name="connsiteY0" fmla="*/ 0 h 1659441"/>
                  <a:gd name="connsiteX1" fmla="*/ 0 w 307275"/>
                  <a:gd name="connsiteY1" fmla="*/ 0 h 1659441"/>
                  <a:gd name="connsiteX2" fmla="*/ 0 w 307275"/>
                  <a:gd name="connsiteY2" fmla="*/ 1659441 h 1659441"/>
                  <a:gd name="connsiteX0" fmla="*/ 307275 w 307275"/>
                  <a:gd name="connsiteY0" fmla="*/ 0 h 2117725"/>
                  <a:gd name="connsiteX1" fmla="*/ 0 w 307275"/>
                  <a:gd name="connsiteY1" fmla="*/ 0 h 2117725"/>
                  <a:gd name="connsiteX2" fmla="*/ 0 w 307275"/>
                  <a:gd name="connsiteY2" fmla="*/ 2117725 h 211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7275" h="2117725">
                    <a:moveTo>
                      <a:pt x="307275" y="0"/>
                    </a:moveTo>
                    <a:lnTo>
                      <a:pt x="0" y="0"/>
                    </a:lnTo>
                    <a:lnTo>
                      <a:pt x="0" y="2117725"/>
                    </a:lnTo>
                  </a:path>
                </a:pathLst>
              </a:cu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4965AD51-16F6-C94B-BC66-CDD2DE6A9D25}"/>
                  </a:ext>
                </a:extLst>
              </p:cNvPr>
              <p:cNvCxnSpPr/>
              <p:nvPr/>
            </p:nvCxnSpPr>
            <p:spPr>
              <a:xfrm flipV="1">
                <a:off x="5791457" y="2687586"/>
                <a:ext cx="8309" cy="2062635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A35133F6-41E2-CE4A-8391-4C802A099353}"/>
                  </a:ext>
                </a:extLst>
              </p:cNvPr>
              <p:cNvCxnSpPr/>
              <p:nvPr/>
            </p:nvCxnSpPr>
            <p:spPr>
              <a:xfrm flipV="1">
                <a:off x="4598735" y="2708225"/>
                <a:ext cx="18344" cy="2037167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CD05D69D-4C5E-A54C-A979-991C2A28175E}"/>
                  </a:ext>
                </a:extLst>
              </p:cNvPr>
              <p:cNvCxnSpPr/>
              <p:nvPr/>
            </p:nvCxnSpPr>
            <p:spPr>
              <a:xfrm flipH="1" flipV="1">
                <a:off x="3807455" y="2762199"/>
                <a:ext cx="9009" cy="1983193"/>
              </a:xfrm>
              <a:prstGeom prst="straightConnector1">
                <a:avLst/>
              </a:prstGeom>
              <a:noFill/>
              <a:ln w="31750" cap="flat" cmpd="sng" algn="ctr">
                <a:solidFill>
                  <a:srgbClr val="CC0000"/>
                </a:solidFill>
                <a:prstDash val="solid"/>
                <a:headEnd type="triangle"/>
                <a:tailEnd type="triangle"/>
              </a:ln>
              <a:effectLst/>
            </p:spPr>
          </p:cxnSp>
        </p:grpSp>
        <p:grpSp>
          <p:nvGrpSpPr>
            <p:cNvPr id="383" name="Group 347">
              <a:extLst>
                <a:ext uri="{FF2B5EF4-FFF2-40B4-BE49-F238E27FC236}">
                  <a16:creationId xmlns:a16="http://schemas.microsoft.com/office/drawing/2014/main" id="{FE3B11D9-3386-024F-9930-5028862A6C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6401" y="5478592"/>
              <a:ext cx="588970" cy="242608"/>
              <a:chOff x="1871277" y="1576300"/>
              <a:chExt cx="1128371" cy="437861"/>
            </a:xfrm>
          </p:grpSpPr>
          <p:sp>
            <p:nvSpPr>
              <p:cNvPr id="489" name="Oval 488">
                <a:extLst>
                  <a:ext uri="{FF2B5EF4-FFF2-40B4-BE49-F238E27FC236}">
                    <a16:creationId xmlns:a16="http://schemas.microsoft.com/office/drawing/2014/main" id="{5A16FCC8-1633-0F4A-AF51-5A0A7FE45514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0" name="Rectangle 489">
                <a:extLst>
                  <a:ext uri="{FF2B5EF4-FFF2-40B4-BE49-F238E27FC236}">
                    <a16:creationId xmlns:a16="http://schemas.microsoft.com/office/drawing/2014/main" id="{B519904C-1E17-C942-8BA9-0E8AB5079FBB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1" name="Oval 490">
                <a:extLst>
                  <a:ext uri="{FF2B5EF4-FFF2-40B4-BE49-F238E27FC236}">
                    <a16:creationId xmlns:a16="http://schemas.microsoft.com/office/drawing/2014/main" id="{EFB13E26-3B41-9749-8519-C459963D2013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2" name="Freeform 491">
                <a:extLst>
                  <a:ext uri="{FF2B5EF4-FFF2-40B4-BE49-F238E27FC236}">
                    <a16:creationId xmlns:a16="http://schemas.microsoft.com/office/drawing/2014/main" id="{EBC82CCD-F9E5-9848-AD05-9CD917C4153B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3" name="Freeform 492">
                <a:extLst>
                  <a:ext uri="{FF2B5EF4-FFF2-40B4-BE49-F238E27FC236}">
                    <a16:creationId xmlns:a16="http://schemas.microsoft.com/office/drawing/2014/main" id="{CA26AE87-8F1A-0446-8346-27E9411E71BB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4" name="Freeform 493">
                <a:extLst>
                  <a:ext uri="{FF2B5EF4-FFF2-40B4-BE49-F238E27FC236}">
                    <a16:creationId xmlns:a16="http://schemas.microsoft.com/office/drawing/2014/main" id="{A9435622-957B-2049-B9C4-D47B10BCEFD7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95" name="Freeform 494">
                <a:extLst>
                  <a:ext uri="{FF2B5EF4-FFF2-40B4-BE49-F238E27FC236}">
                    <a16:creationId xmlns:a16="http://schemas.microsoft.com/office/drawing/2014/main" id="{7C7BD66C-4B7E-A245-B0B0-68D4770B836B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AAD20102-9CAC-A94D-938A-4737F5BDF52B}"/>
                  </a:ext>
                </a:extLst>
              </p:cNvPr>
              <p:cNvCxnSpPr>
                <a:endCxn id="49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2FAD383B-123F-DC43-9C3D-E4BC3F030080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4" name="Group 347">
              <a:extLst>
                <a:ext uri="{FF2B5EF4-FFF2-40B4-BE49-F238E27FC236}">
                  <a16:creationId xmlns:a16="http://schemas.microsoft.com/office/drawing/2014/main" id="{1FA128A4-E7D2-0F47-8B8A-D227ADE12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5328" y="5336495"/>
              <a:ext cx="588970" cy="242608"/>
              <a:chOff x="1871277" y="1576300"/>
              <a:chExt cx="1128371" cy="437861"/>
            </a:xfrm>
          </p:grpSpPr>
          <p:sp>
            <p:nvSpPr>
              <p:cNvPr id="480" name="Oval 479">
                <a:extLst>
                  <a:ext uri="{FF2B5EF4-FFF2-40B4-BE49-F238E27FC236}">
                    <a16:creationId xmlns:a16="http://schemas.microsoft.com/office/drawing/2014/main" id="{AB3681F7-659D-C24E-A38A-0FDB7554EA5C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7B2EBB36-6458-5E4B-BDD9-19B1C22389E1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2" name="Oval 481">
                <a:extLst>
                  <a:ext uri="{FF2B5EF4-FFF2-40B4-BE49-F238E27FC236}">
                    <a16:creationId xmlns:a16="http://schemas.microsoft.com/office/drawing/2014/main" id="{4F4C31DA-5FE9-984F-9A0A-1E09D14FE088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3" name="Freeform 482">
                <a:extLst>
                  <a:ext uri="{FF2B5EF4-FFF2-40B4-BE49-F238E27FC236}">
                    <a16:creationId xmlns:a16="http://schemas.microsoft.com/office/drawing/2014/main" id="{C146674E-5B35-BF4A-95DA-E92D42A81756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4" name="Freeform 483">
                <a:extLst>
                  <a:ext uri="{FF2B5EF4-FFF2-40B4-BE49-F238E27FC236}">
                    <a16:creationId xmlns:a16="http://schemas.microsoft.com/office/drawing/2014/main" id="{B03ED2CC-7625-A940-9A57-28C483BA5A6B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5" name="Freeform 484">
                <a:extLst>
                  <a:ext uri="{FF2B5EF4-FFF2-40B4-BE49-F238E27FC236}">
                    <a16:creationId xmlns:a16="http://schemas.microsoft.com/office/drawing/2014/main" id="{2F1ABB92-F0A5-E246-9416-195DA0023580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86" name="Freeform 485">
                <a:extLst>
                  <a:ext uri="{FF2B5EF4-FFF2-40B4-BE49-F238E27FC236}">
                    <a16:creationId xmlns:a16="http://schemas.microsoft.com/office/drawing/2014/main" id="{2CF5432E-D32E-E14F-A34A-56CDAF8AAA96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0FE726C9-E272-5543-B953-93C4B3CA7BF2}"/>
                  </a:ext>
                </a:extLst>
              </p:cNvPr>
              <p:cNvCxnSpPr>
                <a:endCxn id="48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D0496554-D8D1-8948-BABA-94B195EA9D3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5" name="Group 347">
              <a:extLst>
                <a:ext uri="{FF2B5EF4-FFF2-40B4-BE49-F238E27FC236}">
                  <a16:creationId xmlns:a16="http://schemas.microsoft.com/office/drawing/2014/main" id="{6668F938-851E-AB41-8568-976ACF90B0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48241" y="5530308"/>
              <a:ext cx="588970" cy="242608"/>
              <a:chOff x="1871277" y="1576300"/>
              <a:chExt cx="1128371" cy="437861"/>
            </a:xfrm>
          </p:grpSpPr>
          <p:sp>
            <p:nvSpPr>
              <p:cNvPr id="471" name="Oval 470">
                <a:extLst>
                  <a:ext uri="{FF2B5EF4-FFF2-40B4-BE49-F238E27FC236}">
                    <a16:creationId xmlns:a16="http://schemas.microsoft.com/office/drawing/2014/main" id="{AAA12AB3-54BB-0441-9A6C-077BF17E70F2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2" name="Rectangle 471">
                <a:extLst>
                  <a:ext uri="{FF2B5EF4-FFF2-40B4-BE49-F238E27FC236}">
                    <a16:creationId xmlns:a16="http://schemas.microsoft.com/office/drawing/2014/main" id="{542CBF52-AB3D-B547-9EB4-6268801280FE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3" name="Oval 472">
                <a:extLst>
                  <a:ext uri="{FF2B5EF4-FFF2-40B4-BE49-F238E27FC236}">
                    <a16:creationId xmlns:a16="http://schemas.microsoft.com/office/drawing/2014/main" id="{62F9DC56-CA45-5E4C-ADDA-2ADC825CE2E9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4" name="Freeform 473">
                <a:extLst>
                  <a:ext uri="{FF2B5EF4-FFF2-40B4-BE49-F238E27FC236}">
                    <a16:creationId xmlns:a16="http://schemas.microsoft.com/office/drawing/2014/main" id="{BC1AC39B-3AE0-3C42-ADA6-3653BBC5B2A7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5" name="Freeform 474">
                <a:extLst>
                  <a:ext uri="{FF2B5EF4-FFF2-40B4-BE49-F238E27FC236}">
                    <a16:creationId xmlns:a16="http://schemas.microsoft.com/office/drawing/2014/main" id="{CBEC19FB-844D-F14C-87CD-AFFDF31314DC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6" name="Freeform 475">
                <a:extLst>
                  <a:ext uri="{FF2B5EF4-FFF2-40B4-BE49-F238E27FC236}">
                    <a16:creationId xmlns:a16="http://schemas.microsoft.com/office/drawing/2014/main" id="{F3726C02-E914-F24E-9979-850362049A60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77" name="Freeform 476">
                <a:extLst>
                  <a:ext uri="{FF2B5EF4-FFF2-40B4-BE49-F238E27FC236}">
                    <a16:creationId xmlns:a16="http://schemas.microsoft.com/office/drawing/2014/main" id="{E7F76CCB-DC14-5D47-BBBB-5D1839BC1450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012FA502-1BF1-0E42-8A23-456008B708CD}"/>
                  </a:ext>
                </a:extLst>
              </p:cNvPr>
              <p:cNvCxnSpPr>
                <a:endCxn id="47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5DE96D85-712C-B94D-9E53-0E42305E578B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6" name="Group 347">
              <a:extLst>
                <a:ext uri="{FF2B5EF4-FFF2-40B4-BE49-F238E27FC236}">
                  <a16:creationId xmlns:a16="http://schemas.microsoft.com/office/drawing/2014/main" id="{83A1C232-E62A-BF4A-8DB9-187CA24614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66757" y="5796647"/>
              <a:ext cx="588970" cy="242608"/>
              <a:chOff x="1871277" y="1576300"/>
              <a:chExt cx="1128371" cy="437861"/>
            </a:xfrm>
          </p:grpSpPr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17919704-9ABE-9546-BBD5-8DF01F7AD80B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3" name="Rectangle 462">
                <a:extLst>
                  <a:ext uri="{FF2B5EF4-FFF2-40B4-BE49-F238E27FC236}">
                    <a16:creationId xmlns:a16="http://schemas.microsoft.com/office/drawing/2014/main" id="{BE82DA0E-A4BD-1C43-A0A2-6227CBD1993F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749CFC56-7919-9041-AA3A-D60B7F0B691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5" name="Freeform 464">
                <a:extLst>
                  <a:ext uri="{FF2B5EF4-FFF2-40B4-BE49-F238E27FC236}">
                    <a16:creationId xmlns:a16="http://schemas.microsoft.com/office/drawing/2014/main" id="{27DD30A4-67D5-F04D-90C5-99D1EFA69143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6" name="Freeform 465">
                <a:extLst>
                  <a:ext uri="{FF2B5EF4-FFF2-40B4-BE49-F238E27FC236}">
                    <a16:creationId xmlns:a16="http://schemas.microsoft.com/office/drawing/2014/main" id="{5EFC06E9-A829-5D4B-AFB1-41BA4A45C59F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7" name="Freeform 466">
                <a:extLst>
                  <a:ext uri="{FF2B5EF4-FFF2-40B4-BE49-F238E27FC236}">
                    <a16:creationId xmlns:a16="http://schemas.microsoft.com/office/drawing/2014/main" id="{3D44CCC7-9CD1-E348-ABEF-BBD848DFB549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68" name="Freeform 467">
                <a:extLst>
                  <a:ext uri="{FF2B5EF4-FFF2-40B4-BE49-F238E27FC236}">
                    <a16:creationId xmlns:a16="http://schemas.microsoft.com/office/drawing/2014/main" id="{A4975792-3908-CB49-9B54-BD948E29A807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D4F3E613-F206-2944-B44D-3EDDF052D577}"/>
                  </a:ext>
                </a:extLst>
              </p:cNvPr>
              <p:cNvCxnSpPr>
                <a:endCxn id="46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B3C6B2A4-7631-2046-85C3-980D6CE39C63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7" name="Group 347">
              <a:extLst>
                <a:ext uri="{FF2B5EF4-FFF2-40B4-BE49-F238E27FC236}">
                  <a16:creationId xmlns:a16="http://schemas.microsoft.com/office/drawing/2014/main" id="{AB634BE5-57A9-CD40-A582-3EC1DA74F9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04088" y="5889227"/>
              <a:ext cx="588970" cy="242608"/>
              <a:chOff x="1871277" y="1576300"/>
              <a:chExt cx="1128371" cy="437861"/>
            </a:xfrm>
          </p:grpSpPr>
          <p:sp>
            <p:nvSpPr>
              <p:cNvPr id="453" name="Oval 452">
                <a:extLst>
                  <a:ext uri="{FF2B5EF4-FFF2-40B4-BE49-F238E27FC236}">
                    <a16:creationId xmlns:a16="http://schemas.microsoft.com/office/drawing/2014/main" id="{071D573E-69EB-C64A-B32E-BAEDA36F05CD}"/>
                  </a:ext>
                </a:extLst>
              </p:cNvPr>
              <p:cNvSpPr/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flip="none"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0" scaled="1"/>
                <a:tileRect/>
              </a:gra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4" name="Rectangle 453">
                <a:extLst>
                  <a:ext uri="{FF2B5EF4-FFF2-40B4-BE49-F238E27FC236}">
                    <a16:creationId xmlns:a16="http://schemas.microsoft.com/office/drawing/2014/main" id="{2AA2F495-D440-3942-89E6-B98ADF2EEF2F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 rotWithShape="1">
                <a:gsLst>
                  <a:gs pos="0">
                    <a:srgbClr val="3333CC">
                      <a:lumMod val="75000"/>
                    </a:srgbClr>
                  </a:gs>
                  <a:gs pos="53000">
                    <a:srgbClr val="3333CC">
                      <a:lumMod val="60000"/>
                      <a:lumOff val="40000"/>
                    </a:srgbClr>
                  </a:gs>
                  <a:gs pos="100000">
                    <a:srgbClr val="3333CC">
                      <a:lumMod val="75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5" name="Oval 454">
                <a:extLst>
                  <a:ext uri="{FF2B5EF4-FFF2-40B4-BE49-F238E27FC236}">
                    <a16:creationId xmlns:a16="http://schemas.microsoft.com/office/drawing/2014/main" id="{66CFAFD9-9285-6C4E-A3DD-30BDB42BB815}"/>
                  </a:ext>
                </a:extLst>
              </p:cNvPr>
              <p:cNvSpPr/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FFFFFF">
                  <a:lumMod val="75000"/>
                </a:srgbClr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ln>
                    <a:solidFill>
                      <a:srgbClr val="000000"/>
                    </a:solidFill>
                  </a:ln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6" name="Freeform 455">
                <a:extLst>
                  <a:ext uri="{FF2B5EF4-FFF2-40B4-BE49-F238E27FC236}">
                    <a16:creationId xmlns:a16="http://schemas.microsoft.com/office/drawing/2014/main" id="{7FAC9A44-D290-E446-8AFD-1995F6718472}"/>
                  </a:ext>
                </a:extLst>
              </p:cNvPr>
              <p:cNvSpPr/>
              <p:nvPr/>
            </p:nvSpPr>
            <p:spPr bwMode="auto">
              <a:xfrm>
                <a:off x="2159708" y="1673340"/>
                <a:ext cx="548339" cy="16094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3333CC">
                  <a:lumMod val="60000"/>
                  <a:lumOff val="40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7" name="Freeform 456">
                <a:extLst>
                  <a:ext uri="{FF2B5EF4-FFF2-40B4-BE49-F238E27FC236}">
                    <a16:creationId xmlns:a16="http://schemas.microsoft.com/office/drawing/2014/main" id="{5126B8E7-87D6-9244-B06D-DD2BCCF91A00}"/>
                  </a:ext>
                </a:extLst>
              </p:cNvPr>
              <p:cNvSpPr/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connsiteX0" fmla="*/ 0 w 3645229"/>
                  <a:gd name="connsiteY0" fmla="*/ 214441 h 923747"/>
                  <a:gd name="connsiteX1" fmla="*/ 659770 w 3645229"/>
                  <a:gd name="connsiteY1" fmla="*/ 16495 h 923747"/>
                  <a:gd name="connsiteX2" fmla="*/ 1814367 w 3645229"/>
                  <a:gd name="connsiteY2" fmla="*/ 511360 h 923747"/>
                  <a:gd name="connsiteX3" fmla="*/ 2968965 w 3645229"/>
                  <a:gd name="connsiteY3" fmla="*/ 0 h 923747"/>
                  <a:gd name="connsiteX4" fmla="*/ 3645229 w 3645229"/>
                  <a:gd name="connsiteY4" fmla="*/ 197946 h 923747"/>
                  <a:gd name="connsiteX5" fmla="*/ 3199884 w 3645229"/>
                  <a:gd name="connsiteY5" fmla="*/ 461874 h 923747"/>
                  <a:gd name="connsiteX6" fmla="*/ 2985459 w 3645229"/>
                  <a:gd name="connsiteY6" fmla="*/ 379396 h 923747"/>
                  <a:gd name="connsiteX7" fmla="*/ 1830861 w 3645229"/>
                  <a:gd name="connsiteY7" fmla="*/ 923747 h 923747"/>
                  <a:gd name="connsiteX8" fmla="*/ 676264 w 3645229"/>
                  <a:gd name="connsiteY8" fmla="*/ 412387 h 923747"/>
                  <a:gd name="connsiteX9" fmla="*/ 527816 w 3645229"/>
                  <a:gd name="connsiteY9" fmla="*/ 478369 h 923747"/>
                  <a:gd name="connsiteX10" fmla="*/ 0 w 3645229"/>
                  <a:gd name="connsiteY10" fmla="*/ 21444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78369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71662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23747"/>
                  <a:gd name="connsiteX1" fmla="*/ 655168 w 3640627"/>
                  <a:gd name="connsiteY1" fmla="*/ 16495 h 923747"/>
                  <a:gd name="connsiteX2" fmla="*/ 1809765 w 3640627"/>
                  <a:gd name="connsiteY2" fmla="*/ 511360 h 923747"/>
                  <a:gd name="connsiteX3" fmla="*/ 2964363 w 3640627"/>
                  <a:gd name="connsiteY3" fmla="*/ 0 h 923747"/>
                  <a:gd name="connsiteX4" fmla="*/ 3640627 w 3640627"/>
                  <a:gd name="connsiteY4" fmla="*/ 197946 h 923747"/>
                  <a:gd name="connsiteX5" fmla="*/ 3195282 w 3640627"/>
                  <a:gd name="connsiteY5" fmla="*/ 461874 h 923747"/>
                  <a:gd name="connsiteX6" fmla="*/ 2980857 w 3640627"/>
                  <a:gd name="connsiteY6" fmla="*/ 379396 h 923747"/>
                  <a:gd name="connsiteX7" fmla="*/ 1826259 w 3640627"/>
                  <a:gd name="connsiteY7" fmla="*/ 923747 h 923747"/>
                  <a:gd name="connsiteX8" fmla="*/ 690067 w 3640627"/>
                  <a:gd name="connsiteY8" fmla="*/ 412387 h 923747"/>
                  <a:gd name="connsiteX9" fmla="*/ 523214 w 3640627"/>
                  <a:gd name="connsiteY9" fmla="*/ 482971 h 923747"/>
                  <a:gd name="connsiteX10" fmla="*/ 0 w 3640627"/>
                  <a:gd name="connsiteY10" fmla="*/ 242051 h 923747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09765 w 3640627"/>
                  <a:gd name="connsiteY2" fmla="*/ 511360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2980857 w 3640627"/>
                  <a:gd name="connsiteY6" fmla="*/ 379396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640627"/>
                  <a:gd name="connsiteY0" fmla="*/ 242051 h 946755"/>
                  <a:gd name="connsiteX1" fmla="*/ 655168 w 3640627"/>
                  <a:gd name="connsiteY1" fmla="*/ 16495 h 946755"/>
                  <a:gd name="connsiteX2" fmla="*/ 1855778 w 3640627"/>
                  <a:gd name="connsiteY2" fmla="*/ 534367 h 946755"/>
                  <a:gd name="connsiteX3" fmla="*/ 2964363 w 3640627"/>
                  <a:gd name="connsiteY3" fmla="*/ 0 h 946755"/>
                  <a:gd name="connsiteX4" fmla="*/ 3640627 w 3640627"/>
                  <a:gd name="connsiteY4" fmla="*/ 197946 h 946755"/>
                  <a:gd name="connsiteX5" fmla="*/ 3195282 w 3640627"/>
                  <a:gd name="connsiteY5" fmla="*/ 461874 h 946755"/>
                  <a:gd name="connsiteX6" fmla="*/ 3008465 w 3640627"/>
                  <a:gd name="connsiteY6" fmla="*/ 402404 h 946755"/>
                  <a:gd name="connsiteX7" fmla="*/ 1876873 w 3640627"/>
                  <a:gd name="connsiteY7" fmla="*/ 946755 h 946755"/>
                  <a:gd name="connsiteX8" fmla="*/ 690067 w 3640627"/>
                  <a:gd name="connsiteY8" fmla="*/ 412387 h 946755"/>
                  <a:gd name="connsiteX9" fmla="*/ 523214 w 3640627"/>
                  <a:gd name="connsiteY9" fmla="*/ 482971 h 946755"/>
                  <a:gd name="connsiteX10" fmla="*/ 0 w 3640627"/>
                  <a:gd name="connsiteY10" fmla="*/ 242051 h 946755"/>
                  <a:gd name="connsiteX0" fmla="*/ 0 w 3723451"/>
                  <a:gd name="connsiteY0" fmla="*/ 242051 h 946755"/>
                  <a:gd name="connsiteX1" fmla="*/ 655168 w 3723451"/>
                  <a:gd name="connsiteY1" fmla="*/ 16495 h 946755"/>
                  <a:gd name="connsiteX2" fmla="*/ 1855778 w 3723451"/>
                  <a:gd name="connsiteY2" fmla="*/ 534367 h 946755"/>
                  <a:gd name="connsiteX3" fmla="*/ 2964363 w 3723451"/>
                  <a:gd name="connsiteY3" fmla="*/ 0 h 946755"/>
                  <a:gd name="connsiteX4" fmla="*/ 3723451 w 3723451"/>
                  <a:gd name="connsiteY4" fmla="*/ 220954 h 946755"/>
                  <a:gd name="connsiteX5" fmla="*/ 3195282 w 3723451"/>
                  <a:gd name="connsiteY5" fmla="*/ 461874 h 946755"/>
                  <a:gd name="connsiteX6" fmla="*/ 3008465 w 3723451"/>
                  <a:gd name="connsiteY6" fmla="*/ 402404 h 946755"/>
                  <a:gd name="connsiteX7" fmla="*/ 1876873 w 3723451"/>
                  <a:gd name="connsiteY7" fmla="*/ 946755 h 946755"/>
                  <a:gd name="connsiteX8" fmla="*/ 690067 w 3723451"/>
                  <a:gd name="connsiteY8" fmla="*/ 412387 h 946755"/>
                  <a:gd name="connsiteX9" fmla="*/ 523214 w 3723451"/>
                  <a:gd name="connsiteY9" fmla="*/ 482971 h 946755"/>
                  <a:gd name="connsiteX10" fmla="*/ 0 w 3723451"/>
                  <a:gd name="connsiteY10" fmla="*/ 242051 h 946755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08465 w 3723451"/>
                  <a:gd name="connsiteY6" fmla="*/ 388599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95282 w 3723451"/>
                  <a:gd name="connsiteY5" fmla="*/ 448069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690067 w 3723451"/>
                  <a:gd name="connsiteY8" fmla="*/ 398582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  <a:gd name="connsiteX0" fmla="*/ 0 w 3723451"/>
                  <a:gd name="connsiteY0" fmla="*/ 228246 h 932950"/>
                  <a:gd name="connsiteX1" fmla="*/ 655168 w 3723451"/>
                  <a:gd name="connsiteY1" fmla="*/ 2690 h 932950"/>
                  <a:gd name="connsiteX2" fmla="*/ 1855778 w 3723451"/>
                  <a:gd name="connsiteY2" fmla="*/ 520562 h 932950"/>
                  <a:gd name="connsiteX3" fmla="*/ 3001174 w 3723451"/>
                  <a:gd name="connsiteY3" fmla="*/ 0 h 932950"/>
                  <a:gd name="connsiteX4" fmla="*/ 3723451 w 3723451"/>
                  <a:gd name="connsiteY4" fmla="*/ 207149 h 932950"/>
                  <a:gd name="connsiteX5" fmla="*/ 3186079 w 3723451"/>
                  <a:gd name="connsiteY5" fmla="*/ 461874 h 932950"/>
                  <a:gd name="connsiteX6" fmla="*/ 3013067 w 3723451"/>
                  <a:gd name="connsiteY6" fmla="*/ 393200 h 932950"/>
                  <a:gd name="connsiteX7" fmla="*/ 1876873 w 3723451"/>
                  <a:gd name="connsiteY7" fmla="*/ 932950 h 932950"/>
                  <a:gd name="connsiteX8" fmla="*/ 711613 w 3723451"/>
                  <a:gd name="connsiteY8" fmla="*/ 413055 h 932950"/>
                  <a:gd name="connsiteX9" fmla="*/ 523214 w 3723451"/>
                  <a:gd name="connsiteY9" fmla="*/ 469166 h 932950"/>
                  <a:gd name="connsiteX10" fmla="*/ 0 w 3723451"/>
                  <a:gd name="connsiteY10" fmla="*/ 228246 h 932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8" name="Freeform 457">
                <a:extLst>
                  <a:ext uri="{FF2B5EF4-FFF2-40B4-BE49-F238E27FC236}">
                    <a16:creationId xmlns:a16="http://schemas.microsoft.com/office/drawing/2014/main" id="{33C8C3AA-A46D-7042-9C20-C4798335AF85}"/>
                  </a:ext>
                </a:extLst>
              </p:cNvPr>
              <p:cNvSpPr/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connsiteX0" fmla="*/ 55216 w 1421812"/>
                  <a:gd name="connsiteY0" fmla="*/ 0 h 800665"/>
                  <a:gd name="connsiteX1" fmla="*/ 1421812 w 1421812"/>
                  <a:gd name="connsiteY1" fmla="*/ 625807 h 800665"/>
                  <a:gd name="connsiteX2" fmla="*/ 947874 w 1421812"/>
                  <a:gd name="connsiteY2" fmla="*/ 800665 h 800665"/>
                  <a:gd name="connsiteX3" fmla="*/ 50614 w 1421812"/>
                  <a:gd name="connsiteY3" fmla="*/ 404934 h 800665"/>
                  <a:gd name="connsiteX4" fmla="*/ 0 w 1421812"/>
                  <a:gd name="connsiteY4" fmla="*/ 404934 h 800665"/>
                  <a:gd name="connsiteX5" fmla="*/ 55216 w 1421812"/>
                  <a:gd name="connsiteY5" fmla="*/ 0 h 800665"/>
                  <a:gd name="connsiteX0" fmla="*/ 4602 w 1371198"/>
                  <a:gd name="connsiteY0" fmla="*/ 0 h 800665"/>
                  <a:gd name="connsiteX1" fmla="*/ 1371198 w 1371198"/>
                  <a:gd name="connsiteY1" fmla="*/ 625807 h 800665"/>
                  <a:gd name="connsiteX2" fmla="*/ 897260 w 1371198"/>
                  <a:gd name="connsiteY2" fmla="*/ 800665 h 800665"/>
                  <a:gd name="connsiteX3" fmla="*/ 0 w 1371198"/>
                  <a:gd name="connsiteY3" fmla="*/ 404934 h 800665"/>
                  <a:gd name="connsiteX4" fmla="*/ 4602 w 1371198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0665"/>
                  <a:gd name="connsiteX1" fmla="*/ 1366596 w 1366596"/>
                  <a:gd name="connsiteY1" fmla="*/ 625807 h 800665"/>
                  <a:gd name="connsiteX2" fmla="*/ 892658 w 1366596"/>
                  <a:gd name="connsiteY2" fmla="*/ 800665 h 800665"/>
                  <a:gd name="connsiteX3" fmla="*/ 4601 w 1366596"/>
                  <a:gd name="connsiteY3" fmla="*/ 427942 h 800665"/>
                  <a:gd name="connsiteX4" fmla="*/ 0 w 1366596"/>
                  <a:gd name="connsiteY4" fmla="*/ 0 h 800665"/>
                  <a:gd name="connsiteX0" fmla="*/ 0 w 1366596"/>
                  <a:gd name="connsiteY0" fmla="*/ 0 h 809868"/>
                  <a:gd name="connsiteX1" fmla="*/ 1366596 w 1366596"/>
                  <a:gd name="connsiteY1" fmla="*/ 625807 h 809868"/>
                  <a:gd name="connsiteX2" fmla="*/ 865050 w 1366596"/>
                  <a:gd name="connsiteY2" fmla="*/ 809868 h 809868"/>
                  <a:gd name="connsiteX3" fmla="*/ 4601 w 1366596"/>
                  <a:gd name="connsiteY3" fmla="*/ 427942 h 809868"/>
                  <a:gd name="connsiteX4" fmla="*/ 0 w 1366596"/>
                  <a:gd name="connsiteY4" fmla="*/ 0 h 809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sp>
            <p:nvSpPr>
              <p:cNvPr id="459" name="Freeform 458">
                <a:extLst>
                  <a:ext uri="{FF2B5EF4-FFF2-40B4-BE49-F238E27FC236}">
                    <a16:creationId xmlns:a16="http://schemas.microsoft.com/office/drawing/2014/main" id="{3E27A51E-B896-6F41-BE51-9A8122856722}"/>
                  </a:ext>
                </a:extLst>
              </p:cNvPr>
              <p:cNvSpPr/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connsiteX0" fmla="*/ 1329786 w 1348191"/>
                  <a:gd name="connsiteY0" fmla="*/ 0 h 809869"/>
                  <a:gd name="connsiteX1" fmla="*/ 1348191 w 1348191"/>
                  <a:gd name="connsiteY1" fmla="*/ 400333 h 809869"/>
                  <a:gd name="connsiteX2" fmla="*/ 487742 w 1348191"/>
                  <a:gd name="connsiteY2" fmla="*/ 809869 h 809869"/>
                  <a:gd name="connsiteX3" fmla="*/ 0 w 1348191"/>
                  <a:gd name="connsiteY3" fmla="*/ 630409 h 809869"/>
                  <a:gd name="connsiteX4" fmla="*/ 1329786 w 1348191"/>
                  <a:gd name="connsiteY4" fmla="*/ 0 h 809869"/>
                  <a:gd name="connsiteX0" fmla="*/ 1329786 w 1348191"/>
                  <a:gd name="connsiteY0" fmla="*/ 0 h 791462"/>
                  <a:gd name="connsiteX1" fmla="*/ 1348191 w 1348191"/>
                  <a:gd name="connsiteY1" fmla="*/ 381926 h 791462"/>
                  <a:gd name="connsiteX2" fmla="*/ 487742 w 1348191"/>
                  <a:gd name="connsiteY2" fmla="*/ 791462 h 791462"/>
                  <a:gd name="connsiteX3" fmla="*/ 0 w 1348191"/>
                  <a:gd name="connsiteY3" fmla="*/ 612002 h 791462"/>
                  <a:gd name="connsiteX4" fmla="*/ 1329786 w 1348191"/>
                  <a:gd name="connsiteY4" fmla="*/ 0 h 791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3333CC">
                  <a:lumMod val="7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algn="ctr" defTabSz="685800" eaLnBrk="0" fontAlgn="base" hangingPunct="0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350" dirty="0">
                  <a:solidFill>
                    <a:srgbClr val="FFFFFF"/>
                  </a:solidFill>
                  <a:latin typeface="Gill Sans MT"/>
                  <a:ea typeface="+mn-ea"/>
                  <a:cs typeface="+mn-cs"/>
                </a:endParaRPr>
              </a:p>
            </p:txBody>
          </p: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2D23564A-0E97-694E-AEE5-518E2024AEE1}"/>
                  </a:ext>
                </a:extLst>
              </p:cNvPr>
              <p:cNvCxnSpPr>
                <a:endCxn id="4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C8A2EE84-1A08-2248-99EE-3B6F3EAB19E1}"/>
                  </a:ext>
                </a:extLst>
              </p:cNvPr>
              <p:cNvCxnSpPr/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>
                <a:outerShdw blurRad="40005" dist="19939" dir="5400000" algn="tl" rotWithShape="0">
                  <a:srgbClr val="000000">
                    <a:alpha val="38000"/>
                  </a:srgbClr>
                </a:outerShdw>
              </a:effectLst>
            </p:spPr>
          </p:cxn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E674E711-B543-E349-9437-4123F003C12E}"/>
                </a:ext>
              </a:extLst>
            </p:cNvPr>
            <p:cNvGrpSpPr/>
            <p:nvPr/>
          </p:nvGrpSpPr>
          <p:grpSpPr>
            <a:xfrm>
              <a:off x="1925875" y="1754513"/>
              <a:ext cx="5104089" cy="2858615"/>
              <a:chOff x="1925876" y="2212958"/>
              <a:chExt cx="5104089" cy="2858615"/>
            </a:xfrm>
          </p:grpSpPr>
          <p:grpSp>
            <p:nvGrpSpPr>
              <p:cNvPr id="425" name="Group 424">
                <a:extLst>
                  <a:ext uri="{FF2B5EF4-FFF2-40B4-BE49-F238E27FC236}">
                    <a16:creationId xmlns:a16="http://schemas.microsoft.com/office/drawing/2014/main" id="{62D36AE2-BF21-804C-B67A-91B7A6C2193D}"/>
                  </a:ext>
                </a:extLst>
              </p:cNvPr>
              <p:cNvGrpSpPr/>
              <p:nvPr/>
            </p:nvGrpSpPr>
            <p:grpSpPr>
              <a:xfrm>
                <a:off x="2745416" y="2212958"/>
                <a:ext cx="3597533" cy="493677"/>
                <a:chOff x="2705100" y="2011398"/>
                <a:chExt cx="3597533" cy="493677"/>
              </a:xfrm>
            </p:grpSpPr>
            <p:sp>
              <p:nvSpPr>
                <p:cNvPr id="450" name="Oval 449">
                  <a:extLst>
                    <a:ext uri="{FF2B5EF4-FFF2-40B4-BE49-F238E27FC236}">
                      <a16:creationId xmlns:a16="http://schemas.microsoft.com/office/drawing/2014/main" id="{8EE6B087-D830-FE4F-AAD6-E1A2BAA9FE85}"/>
                    </a:ext>
                  </a:extLst>
                </p:cNvPr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1" name="Oval 450">
                  <a:extLst>
                    <a:ext uri="{FF2B5EF4-FFF2-40B4-BE49-F238E27FC236}">
                      <a16:creationId xmlns:a16="http://schemas.microsoft.com/office/drawing/2014/main" id="{47CCD83D-A4A7-784F-A36F-834C748A5646}"/>
                    </a:ext>
                  </a:extLst>
                </p:cNvPr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52" name="TextBox 389">
                  <a:extLst>
                    <a:ext uri="{FF2B5EF4-FFF2-40B4-BE49-F238E27FC236}">
                      <a16:creationId xmlns:a16="http://schemas.microsoft.com/office/drawing/2014/main" id="{9C856663-ED44-084E-BE50-F682BBA775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22249" y="2127167"/>
                  <a:ext cx="2118529" cy="31666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fontAlgn="base" hangingPunct="0">
                    <a:lnSpc>
                      <a:spcPts val="1106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r>
                    <a:rPr lang="en-US" sz="1350" dirty="0">
                      <a:solidFill>
                        <a:srgbClr val="FFFFFF"/>
                      </a:solidFill>
                    </a:rPr>
                    <a:t>Remote Controller</a:t>
                  </a:r>
                </a:p>
              </p:txBody>
            </p:sp>
          </p:grpSp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81B736A2-639C-5045-9469-BBFF1FDAFC95}"/>
                  </a:ext>
                </a:extLst>
              </p:cNvPr>
              <p:cNvGrpSpPr/>
              <p:nvPr/>
            </p:nvGrpSpPr>
            <p:grpSpPr>
              <a:xfrm>
                <a:off x="1925876" y="4223508"/>
                <a:ext cx="923540" cy="411865"/>
                <a:chOff x="2705100" y="2011398"/>
                <a:chExt cx="3597533" cy="500867"/>
              </a:xfrm>
            </p:grpSpPr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7255FCAB-97CA-B947-8E8A-0A13FD397DC5}"/>
                    </a:ext>
                  </a:extLst>
                </p:cNvPr>
                <p:cNvSpPr/>
                <p:nvPr/>
              </p:nvSpPr>
              <p:spPr bwMode="auto">
                <a:xfrm>
                  <a:off x="2722820" y="2011398"/>
                  <a:ext cx="3579813" cy="492125"/>
                </a:xfrm>
                <a:prstGeom prst="ellipse">
                  <a:avLst/>
                </a:prstGeom>
                <a:solidFill>
                  <a:srgbClr val="FFFFFF">
                    <a:alpha val="42000"/>
                  </a:srgbClr>
                </a:solidFill>
                <a:ln w="3175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61B8CC61-7E0C-EE46-9388-0895CB146C0C}"/>
                    </a:ext>
                  </a:extLst>
                </p:cNvPr>
                <p:cNvSpPr/>
                <p:nvPr/>
              </p:nvSpPr>
              <p:spPr bwMode="auto">
                <a:xfrm>
                  <a:off x="2705100" y="2012950"/>
                  <a:ext cx="3579813" cy="492125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sp>
              <p:nvSpPr>
                <p:cNvPr id="449" name="TextBox 389">
                  <a:extLst>
                    <a:ext uri="{FF2B5EF4-FFF2-40B4-BE49-F238E27FC236}">
                      <a16:creationId xmlns:a16="http://schemas.microsoft.com/office/drawing/2014/main" id="{753C8794-6C3E-A946-98F0-0A4574B6805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77525" y="2127167"/>
                  <a:ext cx="2207981" cy="3850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fontAlgn="base" hangingPunct="0">
                    <a:lnSpc>
                      <a:spcPts val="1106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r>
                    <a:rPr lang="en-US" sz="1350" dirty="0">
                      <a:solidFill>
                        <a:srgbClr val="FFFFFF"/>
                      </a:solidFill>
                    </a:rPr>
                    <a:t>CA</a:t>
                  </a: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F6E58E7F-3C3B-6B42-95B1-9AED236D83A8}"/>
                  </a:ext>
                </a:extLst>
              </p:cNvPr>
              <p:cNvGrpSpPr/>
              <p:nvPr/>
            </p:nvGrpSpPr>
            <p:grpSpPr>
              <a:xfrm>
                <a:off x="3565483" y="4760377"/>
                <a:ext cx="496291" cy="311196"/>
                <a:chOff x="3534825" y="4573304"/>
                <a:chExt cx="496291" cy="311196"/>
              </a:xfrm>
            </p:grpSpPr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B5462F2E-F700-E74E-8777-989C222F6B17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5" name="Oval 444">
                    <a:extLst>
                      <a:ext uri="{FF2B5EF4-FFF2-40B4-BE49-F238E27FC236}">
                        <a16:creationId xmlns:a16="http://schemas.microsoft.com/office/drawing/2014/main" id="{3A8D5BD0-5AF9-F047-A2A5-74B21E482FB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6" name="Oval 445">
                    <a:extLst>
                      <a:ext uri="{FF2B5EF4-FFF2-40B4-BE49-F238E27FC236}">
                        <a16:creationId xmlns:a16="http://schemas.microsoft.com/office/drawing/2014/main" id="{76278212-AACF-EA41-ABEC-BADB5287BB0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4" name="TextBox 389">
                  <a:extLst>
                    <a:ext uri="{FF2B5EF4-FFF2-40B4-BE49-F238E27FC236}">
                      <a16:creationId xmlns:a16="http://schemas.microsoft.com/office/drawing/2014/main" id="{07D62407-09DE-4446-A991-94479991A7D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4825" y="4573304"/>
                  <a:ext cx="496291" cy="3111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fontAlgn="base" hangingPunct="0">
                    <a:lnSpc>
                      <a:spcPts val="1106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</a:rPr>
                    <a:t>CA</a:t>
                  </a:r>
                  <a:endParaRPr lang="en-US" sz="135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28" name="Group 427">
                <a:extLst>
                  <a:ext uri="{FF2B5EF4-FFF2-40B4-BE49-F238E27FC236}">
                    <a16:creationId xmlns:a16="http://schemas.microsoft.com/office/drawing/2014/main" id="{4D1B0CFF-CE53-8E44-985B-C5516AC59054}"/>
                  </a:ext>
                </a:extLst>
              </p:cNvPr>
              <p:cNvGrpSpPr/>
              <p:nvPr/>
            </p:nvGrpSpPr>
            <p:grpSpPr>
              <a:xfrm>
                <a:off x="4345631" y="4758258"/>
                <a:ext cx="496291" cy="311196"/>
                <a:chOff x="3534825" y="4573304"/>
                <a:chExt cx="496291" cy="311196"/>
              </a:xfrm>
            </p:grpSpPr>
            <p:grpSp>
              <p:nvGrpSpPr>
                <p:cNvPr id="439" name="Group 438">
                  <a:extLst>
                    <a:ext uri="{FF2B5EF4-FFF2-40B4-BE49-F238E27FC236}">
                      <a16:creationId xmlns:a16="http://schemas.microsoft.com/office/drawing/2014/main" id="{E9FE6041-3130-EB4F-8BC7-1EE9AB973D5F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5B86D724-BC2B-BD40-B41F-B06FDAB2E4E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25D22206-7FA6-1144-B6AC-B857637AF39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40" name="TextBox 389">
                  <a:extLst>
                    <a:ext uri="{FF2B5EF4-FFF2-40B4-BE49-F238E27FC236}">
                      <a16:creationId xmlns:a16="http://schemas.microsoft.com/office/drawing/2014/main" id="{2D5FEB66-58AA-9E4B-AD71-EA4750A833A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4825" y="4573304"/>
                  <a:ext cx="496291" cy="3111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fontAlgn="base" hangingPunct="0">
                    <a:lnSpc>
                      <a:spcPts val="1106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</a:rPr>
                    <a:t>CA</a:t>
                  </a:r>
                  <a:endParaRPr lang="en-US" sz="135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9D109E0A-BCFA-E94A-BF8F-93D3F96B54CC}"/>
                  </a:ext>
                </a:extLst>
              </p:cNvPr>
              <p:cNvGrpSpPr/>
              <p:nvPr/>
            </p:nvGrpSpPr>
            <p:grpSpPr>
              <a:xfrm>
                <a:off x="5545887" y="4756140"/>
                <a:ext cx="496291" cy="311196"/>
                <a:chOff x="3534825" y="4573304"/>
                <a:chExt cx="496291" cy="311196"/>
              </a:xfrm>
            </p:grpSpPr>
            <p:grpSp>
              <p:nvGrpSpPr>
                <p:cNvPr id="435" name="Group 434">
                  <a:extLst>
                    <a:ext uri="{FF2B5EF4-FFF2-40B4-BE49-F238E27FC236}">
                      <a16:creationId xmlns:a16="http://schemas.microsoft.com/office/drawing/2014/main" id="{640672AD-E981-1643-871D-AD8A67139540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37" name="Oval 436">
                    <a:extLst>
                      <a:ext uri="{FF2B5EF4-FFF2-40B4-BE49-F238E27FC236}">
                        <a16:creationId xmlns:a16="http://schemas.microsoft.com/office/drawing/2014/main" id="{294A370C-785F-404E-8135-30826A70FF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E67022FB-D28B-0E44-9B6D-DD8092F2FB0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6" name="TextBox 389">
                  <a:extLst>
                    <a:ext uri="{FF2B5EF4-FFF2-40B4-BE49-F238E27FC236}">
                      <a16:creationId xmlns:a16="http://schemas.microsoft.com/office/drawing/2014/main" id="{2A590B0D-6FC1-9149-A279-05645BBC360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4825" y="4573304"/>
                  <a:ext cx="496291" cy="3111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fontAlgn="base" hangingPunct="0">
                    <a:lnSpc>
                      <a:spcPts val="1106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</a:rPr>
                    <a:t>CA</a:t>
                  </a:r>
                  <a:endParaRPr lang="en-US" sz="1350" dirty="0">
                    <a:solidFill>
                      <a:srgbClr val="FFFFFF"/>
                    </a:solidFill>
                  </a:endParaRPr>
                </a:p>
              </p:txBody>
            </p:sp>
          </p:grpSp>
          <p:grpSp>
            <p:nvGrpSpPr>
              <p:cNvPr id="430" name="Group 429">
                <a:extLst>
                  <a:ext uri="{FF2B5EF4-FFF2-40B4-BE49-F238E27FC236}">
                    <a16:creationId xmlns:a16="http://schemas.microsoft.com/office/drawing/2014/main" id="{0326EFB3-34F4-754B-86E7-7F4C53B7BE4A}"/>
                  </a:ext>
                </a:extLst>
              </p:cNvPr>
              <p:cNvGrpSpPr/>
              <p:nvPr/>
            </p:nvGrpSpPr>
            <p:grpSpPr>
              <a:xfrm>
                <a:off x="6533674" y="4754022"/>
                <a:ext cx="496291" cy="311196"/>
                <a:chOff x="3534825" y="4573304"/>
                <a:chExt cx="496291" cy="311196"/>
              </a:xfrm>
            </p:grpSpPr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887B5438-FD39-FF45-94F4-501001587C74}"/>
                    </a:ext>
                  </a:extLst>
                </p:cNvPr>
                <p:cNvGrpSpPr/>
                <p:nvPr/>
              </p:nvGrpSpPr>
              <p:grpSpPr>
                <a:xfrm>
                  <a:off x="3558850" y="4577634"/>
                  <a:ext cx="463568" cy="262710"/>
                  <a:chOff x="3558850" y="4577634"/>
                  <a:chExt cx="463568" cy="262710"/>
                </a:xfrm>
              </p:grpSpPr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6FF89616-28C7-BA4C-A7CF-F285884667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73337" y="4577634"/>
                    <a:ext cx="439424" cy="261732"/>
                  </a:xfrm>
                  <a:prstGeom prst="ellipse">
                    <a:avLst/>
                  </a:prstGeom>
                  <a:solidFill>
                    <a:srgbClr val="FFFFFF">
                      <a:alpha val="42000"/>
                    </a:srgbClr>
                  </a:solidFill>
                  <a:ln w="3175" cap="flat" cmpd="sng" algn="ctr">
                    <a:noFill/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DE898B76-72BE-1941-BD61-33F2BA17794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558850" y="4587291"/>
                    <a:ext cx="463568" cy="253053"/>
                  </a:xfrm>
                  <a:prstGeom prst="ellipse">
                    <a:avLst/>
                  </a:prstGeom>
                  <a:solidFill>
                    <a:srgbClr val="CC0000">
                      <a:alpha val="42000"/>
                    </a:srgbClr>
                  </a:solidFill>
                  <a:ln w="3175" cap="flat" cmpd="sng" algn="ctr">
                    <a:solidFill>
                      <a:srgbClr val="CC0000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defTabSz="6858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350" dirty="0">
                      <a:solidFill>
                        <a:srgbClr val="FFFFFF"/>
                      </a:solidFill>
                      <a:latin typeface="Gill Sans MT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432" name="TextBox 389">
                  <a:extLst>
                    <a:ext uri="{FF2B5EF4-FFF2-40B4-BE49-F238E27FC236}">
                      <a16:creationId xmlns:a16="http://schemas.microsoft.com/office/drawing/2014/main" id="{FC2D41BB-76AF-5143-8519-F85BA5D046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534825" y="4573304"/>
                  <a:ext cx="496291" cy="31119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 defTabSz="685800" eaLnBrk="0" fontAlgn="base" hangingPunct="0">
                    <a:lnSpc>
                      <a:spcPts val="1106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</a:rPr>
                    <a:t>CA</a:t>
                  </a:r>
                  <a:endParaRPr lang="en-US" sz="135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5E8E5875-4EBA-4349-B27C-7F45D2F51E62}"/>
                </a:ext>
              </a:extLst>
            </p:cNvPr>
            <p:cNvGrpSpPr/>
            <p:nvPr/>
          </p:nvGrpSpPr>
          <p:grpSpPr>
            <a:xfrm>
              <a:off x="2050694" y="4240394"/>
              <a:ext cx="4962309" cy="697609"/>
              <a:chOff x="-3809141" y="1128902"/>
              <a:chExt cx="4962309" cy="697609"/>
            </a:xfrm>
          </p:grpSpPr>
          <p:grpSp>
            <p:nvGrpSpPr>
              <p:cNvPr id="390" name="Group 554">
                <a:extLst>
                  <a:ext uri="{FF2B5EF4-FFF2-40B4-BE49-F238E27FC236}">
                    <a16:creationId xmlns:a16="http://schemas.microsoft.com/office/drawing/2014/main" id="{81B6EE14-CC27-744A-A051-4E03FA7FB8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59184" y="1493681"/>
                <a:ext cx="426647" cy="330722"/>
                <a:chOff x="2932185" y="3913304"/>
                <a:chExt cx="426963" cy="330885"/>
              </a:xfrm>
            </p:grpSpPr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C110861B-9F39-1F44-A2C4-E4F16FCAC279}"/>
                    </a:ext>
                  </a:extLst>
                </p:cNvPr>
                <p:cNvSpPr/>
                <p:nvPr/>
              </p:nvSpPr>
              <p:spPr>
                <a:xfrm>
                  <a:off x="293338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20" name="Straight Connector 419">
                  <a:extLst>
                    <a:ext uri="{FF2B5EF4-FFF2-40B4-BE49-F238E27FC236}">
                      <a16:creationId xmlns:a16="http://schemas.microsoft.com/office/drawing/2014/main" id="{DD0A76D0-D1B5-C448-A6EF-5CBA826076A3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1" name="Straight Connector 420">
                  <a:extLst>
                    <a:ext uri="{FF2B5EF4-FFF2-40B4-BE49-F238E27FC236}">
                      <a16:creationId xmlns:a16="http://schemas.microsoft.com/office/drawing/2014/main" id="{3D867651-027E-ED40-9FF0-8C7FDE56A1AD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2" name="Straight Connector 421">
                  <a:extLst>
                    <a:ext uri="{FF2B5EF4-FFF2-40B4-BE49-F238E27FC236}">
                      <a16:creationId xmlns:a16="http://schemas.microsoft.com/office/drawing/2014/main" id="{38A884CE-9A37-D940-B4A8-9D4D87274982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3" name="Straight Connector 422">
                  <a:extLst>
                    <a:ext uri="{FF2B5EF4-FFF2-40B4-BE49-F238E27FC236}">
                      <a16:creationId xmlns:a16="http://schemas.microsoft.com/office/drawing/2014/main" id="{F72B6516-301E-294C-BD5A-03CB25199EE7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24" name="Straight Connector 423">
                  <a:extLst>
                    <a:ext uri="{FF2B5EF4-FFF2-40B4-BE49-F238E27FC236}">
                      <a16:creationId xmlns:a16="http://schemas.microsoft.com/office/drawing/2014/main" id="{5E23C2C4-4FEE-1D40-BD08-52071DA681C7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1" name="Group 554">
                <a:extLst>
                  <a:ext uri="{FF2B5EF4-FFF2-40B4-BE49-F238E27FC236}">
                    <a16:creationId xmlns:a16="http://schemas.microsoft.com/office/drawing/2014/main" id="{8984DC81-21F8-1546-9659-CE7B16A687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809141" y="1128902"/>
                <a:ext cx="675450" cy="526527"/>
                <a:chOff x="2932185" y="3913304"/>
                <a:chExt cx="430533" cy="332666"/>
              </a:xfrm>
            </p:grpSpPr>
            <p:sp>
              <p:nvSpPr>
                <p:cNvPr id="413" name="Rectangle 412">
                  <a:extLst>
                    <a:ext uri="{FF2B5EF4-FFF2-40B4-BE49-F238E27FC236}">
                      <a16:creationId xmlns:a16="http://schemas.microsoft.com/office/drawing/2014/main" id="{354DD063-2794-1643-A5E7-9E49377960D6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4" name="Straight Connector 413">
                  <a:extLst>
                    <a:ext uri="{FF2B5EF4-FFF2-40B4-BE49-F238E27FC236}">
                      <a16:creationId xmlns:a16="http://schemas.microsoft.com/office/drawing/2014/main" id="{16208DC2-6B8A-2448-84E0-DB0EF734E2E0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5" name="Straight Connector 414">
                  <a:extLst>
                    <a:ext uri="{FF2B5EF4-FFF2-40B4-BE49-F238E27FC236}">
                      <a16:creationId xmlns:a16="http://schemas.microsoft.com/office/drawing/2014/main" id="{9617AE01-3C7B-7E42-9676-0C68B7ECCAE6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6" name="Straight Connector 415">
                  <a:extLst>
                    <a:ext uri="{FF2B5EF4-FFF2-40B4-BE49-F238E27FC236}">
                      <a16:creationId xmlns:a16="http://schemas.microsoft.com/office/drawing/2014/main" id="{C47DC652-BD0C-3F46-86D7-ECC9AD1D79D2}"/>
                    </a:ext>
                  </a:extLst>
                </p:cNvPr>
                <p:cNvCxnSpPr/>
                <p:nvPr/>
              </p:nvCxnSpPr>
              <p:spPr>
                <a:xfrm flipH="1" flipV="1">
                  <a:off x="3182588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7" name="Straight Connector 416">
                  <a:extLst>
                    <a:ext uri="{FF2B5EF4-FFF2-40B4-BE49-F238E27FC236}">
                      <a16:creationId xmlns:a16="http://schemas.microsoft.com/office/drawing/2014/main" id="{3B014B56-FED6-4E48-99C5-5A79ADD94CC4}"/>
                    </a:ext>
                  </a:extLst>
                </p:cNvPr>
                <p:cNvCxnSpPr/>
                <p:nvPr/>
              </p:nvCxnSpPr>
              <p:spPr>
                <a:xfrm flipH="1" flipV="1">
                  <a:off x="3093297" y="4009316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8" name="Straight Connector 417">
                  <a:extLst>
                    <a:ext uri="{FF2B5EF4-FFF2-40B4-BE49-F238E27FC236}">
                      <a16:creationId xmlns:a16="http://schemas.microsoft.com/office/drawing/2014/main" id="{468D05CF-FA4F-A948-B610-7F2761E0FD51}"/>
                    </a:ext>
                  </a:extLst>
                </p:cNvPr>
                <p:cNvCxnSpPr/>
                <p:nvPr/>
              </p:nvCxnSpPr>
              <p:spPr>
                <a:xfrm flipH="1" flipV="1">
                  <a:off x="3278747" y="4008109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2" name="Group 554">
                <a:extLst>
                  <a:ext uri="{FF2B5EF4-FFF2-40B4-BE49-F238E27FC236}">
                    <a16:creationId xmlns:a16="http://schemas.microsoft.com/office/drawing/2014/main" id="{A996263E-DE9E-0842-A205-EB674D3E01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475553" y="1495789"/>
                <a:ext cx="430214" cy="330722"/>
                <a:chOff x="2932185" y="3913304"/>
                <a:chExt cx="430533" cy="330885"/>
              </a:xfrm>
            </p:grpSpPr>
            <p:sp>
              <p:nvSpPr>
                <p:cNvPr id="407" name="Rectangle 406">
                  <a:extLst>
                    <a:ext uri="{FF2B5EF4-FFF2-40B4-BE49-F238E27FC236}">
                      <a16:creationId xmlns:a16="http://schemas.microsoft.com/office/drawing/2014/main" id="{0ED24C96-9484-4B4E-B94F-7B96917BDD0F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8" name="Straight Connector 407">
                  <a:extLst>
                    <a:ext uri="{FF2B5EF4-FFF2-40B4-BE49-F238E27FC236}">
                      <a16:creationId xmlns:a16="http://schemas.microsoft.com/office/drawing/2014/main" id="{B0981132-3978-A74C-92CF-3B326EA8CF91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9" name="Straight Connector 408">
                  <a:extLst>
                    <a:ext uri="{FF2B5EF4-FFF2-40B4-BE49-F238E27FC236}">
                      <a16:creationId xmlns:a16="http://schemas.microsoft.com/office/drawing/2014/main" id="{32807344-875D-7B41-B999-7AB2EF8D8CFB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0" name="Straight Connector 409">
                  <a:extLst>
                    <a:ext uri="{FF2B5EF4-FFF2-40B4-BE49-F238E27FC236}">
                      <a16:creationId xmlns:a16="http://schemas.microsoft.com/office/drawing/2014/main" id="{0986A014-650F-3149-8526-CB72AA722F05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1" name="Straight Connector 410">
                  <a:extLst>
                    <a:ext uri="{FF2B5EF4-FFF2-40B4-BE49-F238E27FC236}">
                      <a16:creationId xmlns:a16="http://schemas.microsoft.com/office/drawing/2014/main" id="{CCA2E2B5-01CD-7B4F-94D5-1422002B0E7E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12" name="Straight Connector 411">
                  <a:extLst>
                    <a:ext uri="{FF2B5EF4-FFF2-40B4-BE49-F238E27FC236}">
                      <a16:creationId xmlns:a16="http://schemas.microsoft.com/office/drawing/2014/main" id="{C5F10C1C-2C2D-AF46-9C32-C36601C56B52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3" name="Group 554">
                <a:extLst>
                  <a:ext uri="{FF2B5EF4-FFF2-40B4-BE49-F238E27FC236}">
                    <a16:creationId xmlns:a16="http://schemas.microsoft.com/office/drawing/2014/main" id="{C13C551E-2854-8946-A50E-F2DE3B9466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71097" y="1490382"/>
                <a:ext cx="430214" cy="330722"/>
                <a:chOff x="2932185" y="3913304"/>
                <a:chExt cx="430533" cy="330885"/>
              </a:xfrm>
            </p:grpSpPr>
            <p:sp>
              <p:nvSpPr>
                <p:cNvPr id="401" name="Rectangle 400">
                  <a:extLst>
                    <a:ext uri="{FF2B5EF4-FFF2-40B4-BE49-F238E27FC236}">
                      <a16:creationId xmlns:a16="http://schemas.microsoft.com/office/drawing/2014/main" id="{B9056E92-3704-A64A-8AC6-8AE37C0DE9FD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402" name="Straight Connector 401">
                  <a:extLst>
                    <a:ext uri="{FF2B5EF4-FFF2-40B4-BE49-F238E27FC236}">
                      <a16:creationId xmlns:a16="http://schemas.microsoft.com/office/drawing/2014/main" id="{42F13AA3-2FB6-1448-A47B-8DFED40933BC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3" name="Straight Connector 402">
                  <a:extLst>
                    <a:ext uri="{FF2B5EF4-FFF2-40B4-BE49-F238E27FC236}">
                      <a16:creationId xmlns:a16="http://schemas.microsoft.com/office/drawing/2014/main" id="{E77A16B9-9E1B-264D-B761-C2F6E72E8944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4" name="Straight Connector 403">
                  <a:extLst>
                    <a:ext uri="{FF2B5EF4-FFF2-40B4-BE49-F238E27FC236}">
                      <a16:creationId xmlns:a16="http://schemas.microsoft.com/office/drawing/2014/main" id="{16553DD0-7CED-E54F-86EB-21CD0B109D8B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5" name="Straight Connector 404">
                  <a:extLst>
                    <a:ext uri="{FF2B5EF4-FFF2-40B4-BE49-F238E27FC236}">
                      <a16:creationId xmlns:a16="http://schemas.microsoft.com/office/drawing/2014/main" id="{E9065049-61A7-D445-8F3A-CF75B01E536C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6" name="Straight Connector 405">
                  <a:extLst>
                    <a:ext uri="{FF2B5EF4-FFF2-40B4-BE49-F238E27FC236}">
                      <a16:creationId xmlns:a16="http://schemas.microsoft.com/office/drawing/2014/main" id="{74894E9C-A6C4-6A4A-AB4E-52ACBB1D5460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  <p:grpSp>
            <p:nvGrpSpPr>
              <p:cNvPr id="394" name="Group 554">
                <a:extLst>
                  <a:ext uri="{FF2B5EF4-FFF2-40B4-BE49-F238E27FC236}">
                    <a16:creationId xmlns:a16="http://schemas.microsoft.com/office/drawing/2014/main" id="{1A94EF4C-7B4A-A442-9223-24BE151A8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22954" y="1484975"/>
                <a:ext cx="430214" cy="330722"/>
                <a:chOff x="2932185" y="3913304"/>
                <a:chExt cx="430533" cy="330885"/>
              </a:xfrm>
            </p:grpSpPr>
            <p:sp>
              <p:nvSpPr>
                <p:cNvPr id="395" name="Rectangle 394">
                  <a:extLst>
                    <a:ext uri="{FF2B5EF4-FFF2-40B4-BE49-F238E27FC236}">
                      <a16:creationId xmlns:a16="http://schemas.microsoft.com/office/drawing/2014/main" id="{EF7021D4-6C50-FE4F-99DD-7E97E97A6213}"/>
                    </a:ext>
                  </a:extLst>
                </p:cNvPr>
                <p:cNvSpPr/>
                <p:nvPr/>
              </p:nvSpPr>
              <p:spPr>
                <a:xfrm>
                  <a:off x="2936952" y="3913304"/>
                  <a:ext cx="425766" cy="328775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defTabSz="6858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1350" dirty="0">
                    <a:solidFill>
                      <a:srgbClr val="FFFFFF"/>
                    </a:solidFill>
                    <a:latin typeface="Gill Sans MT"/>
                    <a:ea typeface="+mn-ea"/>
                    <a:cs typeface="+mn-cs"/>
                  </a:endParaRPr>
                </a:p>
              </p:txBody>
            </p:sp>
            <p:cxnSp>
              <p:nvCxnSpPr>
                <p:cNvPr id="396" name="Straight Connector 395">
                  <a:extLst>
                    <a:ext uri="{FF2B5EF4-FFF2-40B4-BE49-F238E27FC236}">
                      <a16:creationId xmlns:a16="http://schemas.microsoft.com/office/drawing/2014/main" id="{F3A4AB08-E85D-1B4D-8B63-B23CC80E42EB}"/>
                    </a:ext>
                  </a:extLst>
                </p:cNvPr>
                <p:cNvCxnSpPr/>
                <p:nvPr/>
              </p:nvCxnSpPr>
              <p:spPr>
                <a:xfrm>
                  <a:off x="2932185" y="4005425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7" name="Straight Connector 396">
                  <a:extLst>
                    <a:ext uri="{FF2B5EF4-FFF2-40B4-BE49-F238E27FC236}">
                      <a16:creationId xmlns:a16="http://schemas.microsoft.com/office/drawing/2014/main" id="{9C1A2807-7BAE-6C42-B615-F35AC6152D59}"/>
                    </a:ext>
                  </a:extLst>
                </p:cNvPr>
                <p:cNvCxnSpPr/>
                <p:nvPr/>
              </p:nvCxnSpPr>
              <p:spPr>
                <a:xfrm>
                  <a:off x="2932185" y="4068956"/>
                  <a:ext cx="425766" cy="0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8" name="Straight Connector 397">
                  <a:extLst>
                    <a:ext uri="{FF2B5EF4-FFF2-40B4-BE49-F238E27FC236}">
                      <a16:creationId xmlns:a16="http://schemas.microsoft.com/office/drawing/2014/main" id="{155E58FB-2047-8242-96E3-E6496B245893}"/>
                    </a:ext>
                  </a:extLst>
                </p:cNvPr>
                <p:cNvCxnSpPr/>
                <p:nvPr/>
              </p:nvCxnSpPr>
              <p:spPr>
                <a:xfrm flipH="1" flipV="1">
                  <a:off x="3134122" y="400542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399" name="Straight Connector 398">
                  <a:extLst>
                    <a:ext uri="{FF2B5EF4-FFF2-40B4-BE49-F238E27FC236}">
                      <a16:creationId xmlns:a16="http://schemas.microsoft.com/office/drawing/2014/main" id="{76E85654-AB3D-5C4E-A804-425C02BD2C31}"/>
                    </a:ext>
                  </a:extLst>
                </p:cNvPr>
                <p:cNvCxnSpPr/>
                <p:nvPr/>
              </p:nvCxnSpPr>
              <p:spPr>
                <a:xfrm flipH="1" flipV="1">
                  <a:off x="3215190" y="4007535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  <p:cxnSp>
              <p:nvCxnSpPr>
                <p:cNvPr id="400" name="Straight Connector 399">
                  <a:extLst>
                    <a:ext uri="{FF2B5EF4-FFF2-40B4-BE49-F238E27FC236}">
                      <a16:creationId xmlns:a16="http://schemas.microsoft.com/office/drawing/2014/main" id="{E71B59FA-2416-4440-955A-A071C311CFAC}"/>
                    </a:ext>
                  </a:extLst>
                </p:cNvPr>
                <p:cNvCxnSpPr/>
                <p:nvPr/>
              </p:nvCxnSpPr>
              <p:spPr>
                <a:xfrm flipH="1" flipV="1">
                  <a:off x="3290394" y="4007533"/>
                  <a:ext cx="1589" cy="236654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CC0000"/>
                  </a:solidFill>
                  <a:prstDash val="solid"/>
                </a:ln>
                <a:effectLst/>
              </p:spPr>
            </p:cxnSp>
          </p:grpSp>
        </p:grpSp>
      </p:grpSp>
      <p:grpSp>
        <p:nvGrpSpPr>
          <p:cNvPr id="710" name="Group 709">
            <a:extLst>
              <a:ext uri="{FF2B5EF4-FFF2-40B4-BE49-F238E27FC236}">
                <a16:creationId xmlns:a16="http://schemas.microsoft.com/office/drawing/2014/main" id="{8973FC0F-0FC1-A246-BFD1-84BF1EF9A853}"/>
              </a:ext>
            </a:extLst>
          </p:cNvPr>
          <p:cNvGrpSpPr/>
          <p:nvPr/>
        </p:nvGrpSpPr>
        <p:grpSpPr>
          <a:xfrm>
            <a:off x="150313" y="3824572"/>
            <a:ext cx="3084188" cy="1300607"/>
            <a:chOff x="-1402915" y="4974167"/>
            <a:chExt cx="4112251" cy="1734143"/>
          </a:xfrm>
        </p:grpSpPr>
        <p:sp>
          <p:nvSpPr>
            <p:cNvPr id="711" name="TextBox 710">
              <a:extLst>
                <a:ext uri="{FF2B5EF4-FFF2-40B4-BE49-F238E27FC236}">
                  <a16:creationId xmlns:a16="http://schemas.microsoft.com/office/drawing/2014/main" id="{08BF04B4-6075-A84B-8EC3-DF7DDD551004}"/>
                </a:ext>
              </a:extLst>
            </p:cNvPr>
            <p:cNvSpPr txBox="1"/>
            <p:nvPr/>
          </p:nvSpPr>
          <p:spPr>
            <a:xfrm>
              <a:off x="-1402915" y="5588003"/>
              <a:ext cx="4112251" cy="112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5022" indent="-175022" defTabSz="6858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800" b="1" i="1" dirty="0">
                  <a:solidFill>
                    <a:srgbClr val="000090"/>
                  </a:solidFill>
                  <a:ea typeface="ＭＳ Ｐゴシック" charset="0"/>
                </a:rPr>
                <a:t>1: </a:t>
              </a:r>
              <a:r>
                <a:rPr lang="en-US" sz="1800" i="1" dirty="0">
                  <a:ea typeface="ＭＳ Ｐゴシック" charset="0"/>
                </a:rPr>
                <a:t>generalized “flow-based” forwarding (e.g., OpenFlow)</a:t>
              </a:r>
            </a:p>
          </p:txBody>
        </p:sp>
        <p:cxnSp>
          <p:nvCxnSpPr>
            <p:cNvPr id="712" name="Straight Connector 711">
              <a:extLst>
                <a:ext uri="{FF2B5EF4-FFF2-40B4-BE49-F238E27FC236}">
                  <a16:creationId xmlns:a16="http://schemas.microsoft.com/office/drawing/2014/main" id="{83A62419-3EC1-4842-8B5B-F8E1858F6A37}"/>
                </a:ext>
              </a:extLst>
            </p:cNvPr>
            <p:cNvCxnSpPr>
              <a:cxnSpLocks/>
              <a:stCxn id="711" idx="0"/>
            </p:cNvCxnSpPr>
            <p:nvPr/>
          </p:nvCxnSpPr>
          <p:spPr bwMode="auto">
            <a:xfrm flipV="1">
              <a:off x="653210" y="4974167"/>
              <a:ext cx="1505789" cy="613836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3" name="Group 712">
            <a:extLst>
              <a:ext uri="{FF2B5EF4-FFF2-40B4-BE49-F238E27FC236}">
                <a16:creationId xmlns:a16="http://schemas.microsoft.com/office/drawing/2014/main" id="{AAAF29D5-9601-CF43-8C05-901671240D68}"/>
              </a:ext>
            </a:extLst>
          </p:cNvPr>
          <p:cNvGrpSpPr/>
          <p:nvPr/>
        </p:nvGrpSpPr>
        <p:grpSpPr>
          <a:xfrm>
            <a:off x="6895146" y="2723687"/>
            <a:ext cx="2123594" cy="1006881"/>
            <a:chOff x="69488" y="5026085"/>
            <a:chExt cx="4347805" cy="1342507"/>
          </a:xfrm>
        </p:grpSpPr>
        <p:sp>
          <p:nvSpPr>
            <p:cNvPr id="714" name="TextBox 713">
              <a:extLst>
                <a:ext uri="{FF2B5EF4-FFF2-40B4-BE49-F238E27FC236}">
                  <a16:creationId xmlns:a16="http://schemas.microsoft.com/office/drawing/2014/main" id="{FE50FC28-F437-0344-9C2D-2FDDA8A95DAE}"/>
                </a:ext>
              </a:extLst>
            </p:cNvPr>
            <p:cNvSpPr txBox="1"/>
            <p:nvPr/>
          </p:nvSpPr>
          <p:spPr>
            <a:xfrm>
              <a:off x="69488" y="5580684"/>
              <a:ext cx="4347805" cy="787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5022" indent="-175022" defTabSz="6858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800" b="1" i="1" dirty="0">
                  <a:solidFill>
                    <a:srgbClr val="000090"/>
                  </a:solidFill>
                  <a:ea typeface="ＭＳ Ｐゴシック" charset="0"/>
                </a:rPr>
                <a:t>2. </a:t>
              </a:r>
              <a:r>
                <a:rPr lang="en-US" sz="1800" i="1" dirty="0">
                  <a:ea typeface="ＭＳ Ｐゴシック" charset="0"/>
                </a:rPr>
                <a:t>control, data plane separation</a:t>
              </a:r>
            </a:p>
          </p:txBody>
        </p:sp>
        <p:cxnSp>
          <p:nvCxnSpPr>
            <p:cNvPr id="715" name="Straight Connector 714">
              <a:extLst>
                <a:ext uri="{FF2B5EF4-FFF2-40B4-BE49-F238E27FC236}">
                  <a16:creationId xmlns:a16="http://schemas.microsoft.com/office/drawing/2014/main" id="{AB94C55F-5325-1444-88FB-722BF41A6EED}"/>
                </a:ext>
              </a:extLst>
            </p:cNvPr>
            <p:cNvCxnSpPr>
              <a:cxnSpLocks/>
              <a:stCxn id="714" idx="0"/>
            </p:cNvCxnSpPr>
            <p:nvPr/>
          </p:nvCxnSpPr>
          <p:spPr bwMode="auto">
            <a:xfrm flipH="1" flipV="1">
              <a:off x="1351777" y="5026085"/>
              <a:ext cx="891614" cy="554600"/>
            </a:xfrm>
            <a:prstGeom prst="line">
              <a:avLst/>
            </a:prstGeom>
            <a:solidFill>
              <a:srgbClr val="00CC99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16" name="TextBox 715">
            <a:extLst>
              <a:ext uri="{FF2B5EF4-FFF2-40B4-BE49-F238E27FC236}">
                <a16:creationId xmlns:a16="http://schemas.microsoft.com/office/drawing/2014/main" id="{DC87C3CB-DAE1-4642-A18C-C358079613E1}"/>
              </a:ext>
            </a:extLst>
          </p:cNvPr>
          <p:cNvSpPr txBox="1"/>
          <p:nvPr/>
        </p:nvSpPr>
        <p:spPr>
          <a:xfrm>
            <a:off x="6495847" y="910825"/>
            <a:ext cx="2494709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5022" indent="-175022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50" b="1" i="1" dirty="0">
                <a:solidFill>
                  <a:srgbClr val="000090"/>
                </a:solidFill>
                <a:latin typeface="Arial" charset="0"/>
                <a:ea typeface="ＭＳ Ｐゴシック" charset="0"/>
              </a:rPr>
              <a:t>3</a:t>
            </a:r>
            <a:r>
              <a:rPr lang="en-US" sz="1800" b="1" i="1" dirty="0">
                <a:solidFill>
                  <a:srgbClr val="000090"/>
                </a:solidFill>
                <a:ea typeface="ＭＳ Ｐゴシック" charset="0"/>
              </a:rPr>
              <a:t>. </a:t>
            </a:r>
            <a:r>
              <a:rPr lang="en-US" sz="1800" i="1" dirty="0">
                <a:ea typeface="ＭＳ Ｐゴシック" charset="0"/>
              </a:rPr>
              <a:t>control plane functions external to data-plane switches</a:t>
            </a:r>
            <a:endParaRPr lang="en-US" sz="1050" i="1" dirty="0">
              <a:ea typeface="ＭＳ Ｐゴシック" charset="0"/>
            </a:endParaRPr>
          </a:p>
        </p:txBody>
      </p:sp>
      <p:cxnSp>
        <p:nvCxnSpPr>
          <p:cNvPr id="717" name="Straight Connector 716">
            <a:extLst>
              <a:ext uri="{FF2B5EF4-FFF2-40B4-BE49-F238E27FC236}">
                <a16:creationId xmlns:a16="http://schemas.microsoft.com/office/drawing/2014/main" id="{A4E79431-B0A1-424A-994E-6C3A3C35D682}"/>
              </a:ext>
            </a:extLst>
          </p:cNvPr>
          <p:cNvCxnSpPr/>
          <p:nvPr/>
        </p:nvCxnSpPr>
        <p:spPr bwMode="auto">
          <a:xfrm flipV="1">
            <a:off x="6206526" y="1195200"/>
            <a:ext cx="463855" cy="483979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8" name="Oval 717">
            <a:extLst>
              <a:ext uri="{FF2B5EF4-FFF2-40B4-BE49-F238E27FC236}">
                <a16:creationId xmlns:a16="http://schemas.microsoft.com/office/drawing/2014/main" id="{D081AC31-01FF-274A-A3CC-61340B69FEDE}"/>
              </a:ext>
            </a:extLst>
          </p:cNvPr>
          <p:cNvSpPr/>
          <p:nvPr/>
        </p:nvSpPr>
        <p:spPr bwMode="auto">
          <a:xfrm>
            <a:off x="2714320" y="1076540"/>
            <a:ext cx="544256" cy="256986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350" dirty="0">
              <a:solidFill>
                <a:srgbClr val="FFFFFF"/>
              </a:solidFill>
              <a:latin typeface="Gill Sans MT"/>
              <a:ea typeface="+mn-ea"/>
              <a:cs typeface="+mn-cs"/>
            </a:endParaRPr>
          </a:p>
        </p:txBody>
      </p:sp>
      <p:sp>
        <p:nvSpPr>
          <p:cNvPr id="719" name="Oval 718">
            <a:extLst>
              <a:ext uri="{FF2B5EF4-FFF2-40B4-BE49-F238E27FC236}">
                <a16:creationId xmlns:a16="http://schemas.microsoft.com/office/drawing/2014/main" id="{51428A79-BB50-854B-9121-C9E4D1876557}"/>
              </a:ext>
            </a:extLst>
          </p:cNvPr>
          <p:cNvSpPr/>
          <p:nvPr/>
        </p:nvSpPr>
        <p:spPr bwMode="auto">
          <a:xfrm>
            <a:off x="3463585" y="1069904"/>
            <a:ext cx="544256" cy="256986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350" dirty="0">
              <a:solidFill>
                <a:srgbClr val="FFFFFF"/>
              </a:solidFill>
              <a:latin typeface="Gill Sans MT"/>
              <a:ea typeface="+mn-ea"/>
              <a:cs typeface="+mn-cs"/>
            </a:endParaRPr>
          </a:p>
        </p:txBody>
      </p:sp>
      <p:sp>
        <p:nvSpPr>
          <p:cNvPr id="720" name="Oval 719">
            <a:extLst>
              <a:ext uri="{FF2B5EF4-FFF2-40B4-BE49-F238E27FC236}">
                <a16:creationId xmlns:a16="http://schemas.microsoft.com/office/drawing/2014/main" id="{DC70C71B-F844-7F49-AB26-0B4E22A896D0}"/>
              </a:ext>
            </a:extLst>
          </p:cNvPr>
          <p:cNvSpPr/>
          <p:nvPr/>
        </p:nvSpPr>
        <p:spPr bwMode="auto">
          <a:xfrm>
            <a:off x="5573488" y="1063271"/>
            <a:ext cx="544256" cy="256986"/>
          </a:xfrm>
          <a:prstGeom prst="ellipse">
            <a:avLst/>
          </a:prstGeom>
          <a:solidFill>
            <a:schemeClr val="accent6">
              <a:lumMod val="20000"/>
              <a:lumOff val="80000"/>
              <a:alpha val="70000"/>
            </a:schemeClr>
          </a:solidFill>
          <a:ln w="9525" cap="flat" cmpd="sng" algn="ctr">
            <a:solidFill>
              <a:srgbClr val="008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350" dirty="0">
              <a:solidFill>
                <a:srgbClr val="FFFFFF"/>
              </a:solidFill>
              <a:latin typeface="Gill Sans MT"/>
              <a:ea typeface="+mn-ea"/>
              <a:cs typeface="+mn-cs"/>
            </a:endParaRPr>
          </a:p>
        </p:txBody>
      </p:sp>
      <p:sp>
        <p:nvSpPr>
          <p:cNvPr id="721" name="TextBox 720">
            <a:extLst>
              <a:ext uri="{FF2B5EF4-FFF2-40B4-BE49-F238E27FC236}">
                <a16:creationId xmlns:a16="http://schemas.microsoft.com/office/drawing/2014/main" id="{1064F1A9-6515-434B-A35C-622C7DCD2543}"/>
              </a:ext>
            </a:extLst>
          </p:cNvPr>
          <p:cNvSpPr txBox="1"/>
          <p:nvPr/>
        </p:nvSpPr>
        <p:spPr>
          <a:xfrm>
            <a:off x="4677407" y="8930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8000"/>
                </a:solidFill>
                <a:latin typeface="Arial" charset="0"/>
                <a:ea typeface="ＭＳ Ｐゴシック" charset="0"/>
              </a:rPr>
              <a:t>…</a:t>
            </a:r>
          </a:p>
        </p:txBody>
      </p:sp>
      <p:cxnSp>
        <p:nvCxnSpPr>
          <p:cNvPr id="725" name="Straight Connector 724">
            <a:extLst>
              <a:ext uri="{FF2B5EF4-FFF2-40B4-BE49-F238E27FC236}">
                <a16:creationId xmlns:a16="http://schemas.microsoft.com/office/drawing/2014/main" id="{E5214BD8-C000-224E-8C7D-B3610D784CAA}"/>
              </a:ext>
            </a:extLst>
          </p:cNvPr>
          <p:cNvCxnSpPr/>
          <p:nvPr/>
        </p:nvCxnSpPr>
        <p:spPr bwMode="auto">
          <a:xfrm flipV="1">
            <a:off x="6171256" y="1196125"/>
            <a:ext cx="497912" cy="755"/>
          </a:xfrm>
          <a:prstGeom prst="line">
            <a:avLst/>
          </a:prstGeom>
          <a:solidFill>
            <a:srgbClr val="00CC99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6" name="TextBox 725">
            <a:extLst>
              <a:ext uri="{FF2B5EF4-FFF2-40B4-BE49-F238E27FC236}">
                <a16:creationId xmlns:a16="http://schemas.microsoft.com/office/drawing/2014/main" id="{DC680172-6486-D24B-A48C-E405688C7041}"/>
              </a:ext>
            </a:extLst>
          </p:cNvPr>
          <p:cNvSpPr txBox="1"/>
          <p:nvPr/>
        </p:nvSpPr>
        <p:spPr>
          <a:xfrm>
            <a:off x="2712792" y="1073750"/>
            <a:ext cx="5982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050" dirty="0">
                <a:latin typeface="Arial" charset="0"/>
                <a:ea typeface="ＭＳ Ｐゴシック" charset="0"/>
              </a:rPr>
              <a:t>routing</a:t>
            </a: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5B694A56-9AC5-0343-9AF5-205254784FFA}"/>
              </a:ext>
            </a:extLst>
          </p:cNvPr>
          <p:cNvSpPr txBox="1"/>
          <p:nvPr/>
        </p:nvSpPr>
        <p:spPr>
          <a:xfrm>
            <a:off x="3483370" y="1045051"/>
            <a:ext cx="607250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Arial" charset="0"/>
                <a:ea typeface="ＭＳ Ｐゴシック" charset="0"/>
              </a:rPr>
              <a:t>access control</a:t>
            </a:r>
          </a:p>
        </p:txBody>
      </p:sp>
      <p:sp>
        <p:nvSpPr>
          <p:cNvPr id="728" name="TextBox 727">
            <a:extLst>
              <a:ext uri="{FF2B5EF4-FFF2-40B4-BE49-F238E27FC236}">
                <a16:creationId xmlns:a16="http://schemas.microsoft.com/office/drawing/2014/main" id="{70629D76-356C-EB41-BD3B-0E20EADC644F}"/>
              </a:ext>
            </a:extLst>
          </p:cNvPr>
          <p:cNvSpPr txBox="1"/>
          <p:nvPr/>
        </p:nvSpPr>
        <p:spPr>
          <a:xfrm>
            <a:off x="5552680" y="1037159"/>
            <a:ext cx="607250" cy="327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Arial" charset="0"/>
                <a:ea typeface="ＭＳ Ｐゴシック" charset="0"/>
              </a:rPr>
              <a:t>load</a:t>
            </a:r>
          </a:p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00" dirty="0">
                <a:latin typeface="Arial" charset="0"/>
                <a:ea typeface="ＭＳ Ｐゴシック" charset="0"/>
              </a:rPr>
              <a:t>balance</a:t>
            </a:r>
          </a:p>
        </p:txBody>
      </p:sp>
      <p:grpSp>
        <p:nvGrpSpPr>
          <p:cNvPr id="734" name="Group 733">
            <a:extLst>
              <a:ext uri="{FF2B5EF4-FFF2-40B4-BE49-F238E27FC236}">
                <a16:creationId xmlns:a16="http://schemas.microsoft.com/office/drawing/2014/main" id="{B6C23F3B-5DA9-E34E-AED7-02585AE8706E}"/>
              </a:ext>
            </a:extLst>
          </p:cNvPr>
          <p:cNvGrpSpPr/>
          <p:nvPr/>
        </p:nvGrpSpPr>
        <p:grpSpPr>
          <a:xfrm>
            <a:off x="272442" y="1060143"/>
            <a:ext cx="2376813" cy="840230"/>
            <a:chOff x="363256" y="1413523"/>
            <a:chExt cx="3169084" cy="1120307"/>
          </a:xfrm>
        </p:grpSpPr>
        <p:sp>
          <p:nvSpPr>
            <p:cNvPr id="723" name="TextBox 722">
              <a:extLst>
                <a:ext uri="{FF2B5EF4-FFF2-40B4-BE49-F238E27FC236}">
                  <a16:creationId xmlns:a16="http://schemas.microsoft.com/office/drawing/2014/main" id="{34380553-0FC8-9443-B65A-13A8F1715FC7}"/>
                </a:ext>
              </a:extLst>
            </p:cNvPr>
            <p:cNvSpPr txBox="1"/>
            <p:nvPr/>
          </p:nvSpPr>
          <p:spPr>
            <a:xfrm>
              <a:off x="363256" y="1413523"/>
              <a:ext cx="2748319" cy="1120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5022" indent="-175022" defTabSz="685800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800" b="1" i="1" dirty="0">
                  <a:solidFill>
                    <a:srgbClr val="000090"/>
                  </a:solidFill>
                  <a:ea typeface="ＭＳ Ｐゴシック" charset="0"/>
                </a:rPr>
                <a:t>4. </a:t>
              </a:r>
              <a:r>
                <a:rPr lang="en-US" sz="1800" i="1" dirty="0">
                  <a:ea typeface="ＭＳ Ｐゴシック" charset="0"/>
                </a:rPr>
                <a:t>programmable control applications</a:t>
              </a:r>
            </a:p>
          </p:txBody>
        </p:sp>
        <p:cxnSp>
          <p:nvCxnSpPr>
            <p:cNvPr id="732" name="Straight Connector 731">
              <a:extLst>
                <a:ext uri="{FF2B5EF4-FFF2-40B4-BE49-F238E27FC236}">
                  <a16:creationId xmlns:a16="http://schemas.microsoft.com/office/drawing/2014/main" id="{EC9B11A7-2B7B-8347-9A8A-72D9FF978B22}"/>
                </a:ext>
              </a:extLst>
            </p:cNvPr>
            <p:cNvCxnSpPr>
              <a:cxnSpLocks/>
            </p:cNvCxnSpPr>
            <p:nvPr/>
          </p:nvCxnSpPr>
          <p:spPr>
            <a:xfrm>
              <a:off x="2655518" y="1615858"/>
              <a:ext cx="87682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94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0B0356-EA6C-8BC6-D5F1-1D727B234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49" y="1293020"/>
            <a:ext cx="4196979" cy="3263400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565656"/>
                </a:solidFill>
                <a:effectLst/>
                <a:latin typeface="metropolislight"/>
              </a:rPr>
              <a:t>Network functions virtualization (NFV) is the replacement of network appliance hardware with virtual machines. The virtual machines use a</a:t>
            </a:r>
            <a:r>
              <a:rPr lang="en-US" b="0" i="0" u="none" strike="noStrike" dirty="0">
                <a:effectLst/>
                <a:latin typeface="metropolislight"/>
                <a:hlinkClick r:id="rId2"/>
              </a:rPr>
              <a:t> hypervisor</a:t>
            </a:r>
            <a:r>
              <a:rPr lang="en-US" b="0" i="0" dirty="0">
                <a:solidFill>
                  <a:srgbClr val="565656"/>
                </a:solidFill>
                <a:effectLst/>
                <a:latin typeface="metropolislight"/>
              </a:rPr>
              <a:t> to run networking software and processes such as routing and load balancing.</a:t>
            </a:r>
          </a:p>
          <a:p>
            <a:r>
              <a:rPr lang="en-US" b="0" i="0" dirty="0">
                <a:solidFill>
                  <a:srgbClr val="565656"/>
                </a:solidFill>
                <a:effectLst/>
                <a:latin typeface="metropolislight"/>
              </a:rPr>
              <a:t>While NFV separates networking services from dedicated hardware appliances, software-defined networking, or SDN, separates the network control functions such as routing, 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0D227B-89E3-20A8-7D44-6AC4D5E4D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Function Virtualization</a:t>
            </a:r>
          </a:p>
        </p:txBody>
      </p:sp>
      <p:pic>
        <p:nvPicPr>
          <p:cNvPr id="3074" name="Picture 2" descr="What is Network Function Virtualization (NFV) - Blue Planet">
            <a:extLst>
              <a:ext uri="{FF2B5EF4-FFF2-40B4-BE49-F238E27FC236}">
                <a16:creationId xmlns:a16="http://schemas.microsoft.com/office/drawing/2014/main" id="{3C1BCBCB-BABE-A240-47A0-CB23CC769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17" y="1009966"/>
            <a:ext cx="3868663" cy="406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3203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twork | Free Full-Text | Next Generation of SDN in Cloud-Fog for 5G and  Beyond-Enabled Applications: Opportunities and Challenges | HTML">
            <a:extLst>
              <a:ext uri="{FF2B5EF4-FFF2-40B4-BE49-F238E27FC236}">
                <a16:creationId xmlns:a16="http://schemas.microsoft.com/office/drawing/2014/main" id="{93BF183A-CE5E-50AB-C03F-0FCA96119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70" y="1510988"/>
            <a:ext cx="5012640" cy="282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0D55BE-EB39-72DE-159D-F0598C491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293020"/>
            <a:ext cx="4477306" cy="3263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Key enablers: </a:t>
            </a:r>
          </a:p>
          <a:p>
            <a:pPr lvl="1"/>
            <a:r>
              <a:rPr lang="en-US" dirty="0"/>
              <a:t>Communication end: MIMO, Beamforming</a:t>
            </a:r>
          </a:p>
          <a:p>
            <a:pPr lvl="1"/>
            <a:r>
              <a:rPr lang="en-US" dirty="0"/>
              <a:t>MEC (Edge/Fog Computing)</a:t>
            </a:r>
          </a:p>
          <a:p>
            <a:pPr lvl="1"/>
            <a:r>
              <a:rPr lang="en-US" dirty="0"/>
              <a:t>SDN, NFV</a:t>
            </a:r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endParaRPr lang="en-US" dirty="0"/>
          </a:p>
          <a:p>
            <a:pPr marL="596900" lvl="1" indent="0">
              <a:buNone/>
            </a:pPr>
            <a:r>
              <a:rPr lang="en-US" dirty="0"/>
              <a:t>MEC: Mobile Edge Computing provides an IT service environment and cloud-computing capabilities at the edge of the mobile network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4BCD4F8-855C-BF7F-7DB1-EF050999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ETSI: 5G network </a:t>
            </a:r>
          </a:p>
        </p:txBody>
      </p:sp>
    </p:spTree>
    <p:extLst>
      <p:ext uri="{BB962C8B-B14F-4D97-AF65-F5344CB8AC3E}">
        <p14:creationId xmlns:p14="http://schemas.microsoft.com/office/powerpoint/2010/main" val="168019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26"/>
          <p:cNvSpPr/>
          <p:nvPr/>
        </p:nvSpPr>
        <p:spPr>
          <a:xfrm>
            <a:off x="5579306" y="2664809"/>
            <a:ext cx="740400" cy="50220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26"/>
          <p:cNvSpPr txBox="1">
            <a:spLocks noGrp="1"/>
          </p:cNvSpPr>
          <p:nvPr>
            <p:ph type="title"/>
          </p:nvPr>
        </p:nvSpPr>
        <p:spPr>
          <a:xfrm>
            <a:off x="471488" y="254149"/>
            <a:ext cx="5915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"/>
              <a:t>A closer look at Internet structure</a:t>
            </a:r>
            <a:endParaRPr/>
          </a:p>
        </p:txBody>
      </p:sp>
      <p:sp>
        <p:nvSpPr>
          <p:cNvPr id="1197" name="Google Shape;1197;p26"/>
          <p:cNvSpPr/>
          <p:nvPr/>
        </p:nvSpPr>
        <p:spPr>
          <a:xfrm>
            <a:off x="6738891" y="2299333"/>
            <a:ext cx="844648" cy="1003631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26"/>
          <p:cNvSpPr/>
          <p:nvPr/>
        </p:nvSpPr>
        <p:spPr>
          <a:xfrm>
            <a:off x="5455557" y="1369526"/>
            <a:ext cx="1302545" cy="988279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26"/>
          <p:cNvSpPr/>
          <p:nvPr/>
        </p:nvSpPr>
        <p:spPr>
          <a:xfrm>
            <a:off x="5404013" y="2466938"/>
            <a:ext cx="1094100" cy="23820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26"/>
          <p:cNvSpPr/>
          <p:nvPr/>
        </p:nvSpPr>
        <p:spPr>
          <a:xfrm>
            <a:off x="5784301" y="3512350"/>
            <a:ext cx="2309813" cy="1248966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26"/>
          <p:cNvSpPr txBox="1"/>
          <p:nvPr/>
        </p:nvSpPr>
        <p:spPr>
          <a:xfrm>
            <a:off x="5759456" y="1116346"/>
            <a:ext cx="100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100"/>
          </a:p>
        </p:txBody>
      </p:sp>
      <p:sp>
        <p:nvSpPr>
          <p:cNvPr id="1202" name="Google Shape;1202;p26"/>
          <p:cNvSpPr txBox="1"/>
          <p:nvPr/>
        </p:nvSpPr>
        <p:spPr>
          <a:xfrm>
            <a:off x="5498126" y="3143941"/>
            <a:ext cx="14667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100"/>
          </a:p>
        </p:txBody>
      </p:sp>
      <p:sp>
        <p:nvSpPr>
          <p:cNvPr id="1203" name="Google Shape;1203;p26"/>
          <p:cNvSpPr txBox="1"/>
          <p:nvPr/>
        </p:nvSpPr>
        <p:spPr>
          <a:xfrm>
            <a:off x="5480181" y="4334831"/>
            <a:ext cx="89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1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100"/>
          </a:p>
        </p:txBody>
      </p:sp>
      <p:sp>
        <p:nvSpPr>
          <p:cNvPr id="1204" name="Google Shape;1204;p26"/>
          <p:cNvSpPr/>
          <p:nvPr/>
        </p:nvSpPr>
        <p:spPr>
          <a:xfrm>
            <a:off x="7666610" y="2384655"/>
            <a:ext cx="955596" cy="1449984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5" name="Google Shape;1205;p26"/>
          <p:cNvGrpSpPr/>
          <p:nvPr/>
        </p:nvGrpSpPr>
        <p:grpSpPr>
          <a:xfrm>
            <a:off x="8128086" y="2946120"/>
            <a:ext cx="515514" cy="541311"/>
            <a:chOff x="5203089" y="1751190"/>
            <a:chExt cx="858331" cy="662560"/>
          </a:xfrm>
        </p:grpSpPr>
        <p:sp>
          <p:nvSpPr>
            <p:cNvPr id="1206" name="Google Shape;1206;p2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2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08" name="Google Shape;1208;p26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09" name="Google Shape;1209;p26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0" name="Google Shape;1210;p26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1" name="Google Shape;1211;p26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2" name="Google Shape;1212;p26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3" name="Google Shape;1213;p26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14" name="Google Shape;1214;p26"/>
          <p:cNvGrpSpPr/>
          <p:nvPr/>
        </p:nvGrpSpPr>
        <p:grpSpPr>
          <a:xfrm>
            <a:off x="8078554" y="2395522"/>
            <a:ext cx="445989" cy="486319"/>
            <a:chOff x="5203089" y="1751190"/>
            <a:chExt cx="858331" cy="662560"/>
          </a:xfrm>
        </p:grpSpPr>
        <p:sp>
          <p:nvSpPr>
            <p:cNvPr id="1215" name="Google Shape;1215;p26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26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217" name="Google Shape;1217;p26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8" name="Google Shape;1218;p26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19" name="Google Shape;1219;p26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0" name="Google Shape;1220;p26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1" name="Google Shape;1221;p26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22" name="Google Shape;1222;p26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23" name="Google Shape;1223;p26"/>
          <p:cNvSpPr/>
          <p:nvPr/>
        </p:nvSpPr>
        <p:spPr>
          <a:xfrm>
            <a:off x="7155610" y="1336531"/>
            <a:ext cx="1123559" cy="1041898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26"/>
          <p:cNvSpPr txBox="1"/>
          <p:nvPr/>
        </p:nvSpPr>
        <p:spPr>
          <a:xfrm>
            <a:off x="7070401" y="1388396"/>
            <a:ext cx="12939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100"/>
          </a:p>
        </p:txBody>
      </p:sp>
      <p:sp>
        <p:nvSpPr>
          <p:cNvPr id="1225" name="Google Shape;1225;p26"/>
          <p:cNvSpPr/>
          <p:nvPr/>
        </p:nvSpPr>
        <p:spPr>
          <a:xfrm>
            <a:off x="6959301" y="2758431"/>
            <a:ext cx="229200" cy="14820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26"/>
          <p:cNvSpPr txBox="1"/>
          <p:nvPr/>
        </p:nvSpPr>
        <p:spPr>
          <a:xfrm>
            <a:off x="6574621" y="2585939"/>
            <a:ext cx="7806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100"/>
          </a:p>
        </p:txBody>
      </p:sp>
      <p:sp>
        <p:nvSpPr>
          <p:cNvPr id="1227" name="Google Shape;1227;p26"/>
          <p:cNvSpPr txBox="1"/>
          <p:nvPr/>
        </p:nvSpPr>
        <p:spPr>
          <a:xfrm>
            <a:off x="8188325" y="3508453"/>
            <a:ext cx="6099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100"/>
          </a:p>
        </p:txBody>
      </p:sp>
      <p:sp>
        <p:nvSpPr>
          <p:cNvPr id="1228" name="Google Shape;1228;p26"/>
          <p:cNvSpPr txBox="1"/>
          <p:nvPr/>
        </p:nvSpPr>
        <p:spPr>
          <a:xfrm>
            <a:off x="7547263" y="3171186"/>
            <a:ext cx="632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9" name="Google Shape;1229;p26"/>
          <p:cNvCxnSpPr/>
          <p:nvPr/>
        </p:nvCxnSpPr>
        <p:spPr>
          <a:xfrm rot="10800000">
            <a:off x="7919763" y="2685178"/>
            <a:ext cx="309900" cy="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0" name="Google Shape;1230;p26"/>
          <p:cNvCxnSpPr/>
          <p:nvPr/>
        </p:nvCxnSpPr>
        <p:spPr>
          <a:xfrm rot="10800000">
            <a:off x="7995526" y="2730644"/>
            <a:ext cx="259500" cy="55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1" name="Google Shape;1231;p26"/>
          <p:cNvCxnSpPr/>
          <p:nvPr/>
        </p:nvCxnSpPr>
        <p:spPr>
          <a:xfrm rot="10800000" flipH="1">
            <a:off x="7977673" y="2725171"/>
            <a:ext cx="252000" cy="29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2" name="Google Shape;1232;p26"/>
          <p:cNvCxnSpPr/>
          <p:nvPr/>
        </p:nvCxnSpPr>
        <p:spPr>
          <a:xfrm rot="10800000">
            <a:off x="7928081" y="2696283"/>
            <a:ext cx="0" cy="3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3" name="Google Shape;1233;p26"/>
          <p:cNvCxnSpPr/>
          <p:nvPr/>
        </p:nvCxnSpPr>
        <p:spPr>
          <a:xfrm rot="10800000">
            <a:off x="7913072" y="3053917"/>
            <a:ext cx="381300" cy="26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4" name="Google Shape;1234;p26"/>
          <p:cNvCxnSpPr/>
          <p:nvPr/>
        </p:nvCxnSpPr>
        <p:spPr>
          <a:xfrm rot="10800000">
            <a:off x="7421265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5" name="Google Shape;1235;p26"/>
          <p:cNvCxnSpPr/>
          <p:nvPr/>
        </p:nvCxnSpPr>
        <p:spPr>
          <a:xfrm rot="10800000">
            <a:off x="6914580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6" name="Google Shape;1236;p26"/>
          <p:cNvCxnSpPr/>
          <p:nvPr/>
        </p:nvCxnSpPr>
        <p:spPr>
          <a:xfrm flipH="1">
            <a:off x="6957669" y="2630754"/>
            <a:ext cx="286800" cy="38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7" name="Google Shape;1237;p26"/>
          <p:cNvCxnSpPr/>
          <p:nvPr/>
        </p:nvCxnSpPr>
        <p:spPr>
          <a:xfrm>
            <a:off x="7299802" y="2630754"/>
            <a:ext cx="0" cy="40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8" name="Google Shape;1238;p26"/>
          <p:cNvCxnSpPr/>
          <p:nvPr/>
        </p:nvCxnSpPr>
        <p:spPr>
          <a:xfrm>
            <a:off x="7603251" y="2066019"/>
            <a:ext cx="366000" cy="62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39" name="Google Shape;1239;p26"/>
          <p:cNvCxnSpPr/>
          <p:nvPr/>
        </p:nvCxnSpPr>
        <p:spPr>
          <a:xfrm flipH="1">
            <a:off x="7349063" y="2021260"/>
            <a:ext cx="285300" cy="521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0" name="Google Shape;1240;p26"/>
          <p:cNvCxnSpPr/>
          <p:nvPr/>
        </p:nvCxnSpPr>
        <p:spPr>
          <a:xfrm flipH="1">
            <a:off x="7575377" y="1627074"/>
            <a:ext cx="571200" cy="433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1" name="Google Shape;1241;p26"/>
          <p:cNvCxnSpPr/>
          <p:nvPr/>
        </p:nvCxnSpPr>
        <p:spPr>
          <a:xfrm flipH="1">
            <a:off x="7575454" y="1701235"/>
            <a:ext cx="3000" cy="388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2" name="Google Shape;1242;p26"/>
          <p:cNvCxnSpPr/>
          <p:nvPr/>
        </p:nvCxnSpPr>
        <p:spPr>
          <a:xfrm flipH="1">
            <a:off x="8004221" y="1650380"/>
            <a:ext cx="111900" cy="388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3" name="Google Shape;1243;p26"/>
          <p:cNvCxnSpPr/>
          <p:nvPr/>
        </p:nvCxnSpPr>
        <p:spPr>
          <a:xfrm flipH="1">
            <a:off x="7606837" y="2039225"/>
            <a:ext cx="430500" cy="2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4" name="Google Shape;1244;p26"/>
          <p:cNvCxnSpPr/>
          <p:nvPr/>
        </p:nvCxnSpPr>
        <p:spPr>
          <a:xfrm flipH="1">
            <a:off x="7551998" y="1627074"/>
            <a:ext cx="591600" cy="74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5" name="Google Shape;1245;p26"/>
          <p:cNvCxnSpPr/>
          <p:nvPr/>
        </p:nvCxnSpPr>
        <p:spPr>
          <a:xfrm flipH="1">
            <a:off x="8146429" y="1595494"/>
            <a:ext cx="209400" cy="31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6" name="Google Shape;1246;p26"/>
          <p:cNvCxnSpPr/>
          <p:nvPr/>
        </p:nvCxnSpPr>
        <p:spPr>
          <a:xfrm rot="10800000">
            <a:off x="8011751" y="2039381"/>
            <a:ext cx="264900" cy="50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7" name="Google Shape;1247;p26"/>
          <p:cNvCxnSpPr/>
          <p:nvPr/>
        </p:nvCxnSpPr>
        <p:spPr>
          <a:xfrm flipH="1">
            <a:off x="6577157" y="1701235"/>
            <a:ext cx="975000" cy="455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8" name="Google Shape;1248;p26"/>
          <p:cNvCxnSpPr/>
          <p:nvPr/>
        </p:nvCxnSpPr>
        <p:spPr>
          <a:xfrm rot="10800000" flipH="1">
            <a:off x="7034029" y="3085037"/>
            <a:ext cx="321900" cy="52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9" name="Google Shape;1249;p26"/>
          <p:cNvCxnSpPr/>
          <p:nvPr/>
        </p:nvCxnSpPr>
        <p:spPr>
          <a:xfrm rot="10800000" flipH="1">
            <a:off x="6183415" y="3035573"/>
            <a:ext cx="7269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0" name="Google Shape;1250;p26"/>
          <p:cNvSpPr/>
          <p:nvPr/>
        </p:nvSpPr>
        <p:spPr>
          <a:xfrm>
            <a:off x="6130905" y="1719746"/>
            <a:ext cx="39300" cy="37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1" name="Google Shape;1251;p26"/>
          <p:cNvGrpSpPr/>
          <p:nvPr/>
        </p:nvGrpSpPr>
        <p:grpSpPr>
          <a:xfrm>
            <a:off x="7808017" y="2622158"/>
            <a:ext cx="266785" cy="148154"/>
            <a:chOff x="7493876" y="2774731"/>
            <a:chExt cx="1490420" cy="890885"/>
          </a:xfrm>
        </p:grpSpPr>
        <p:sp>
          <p:nvSpPr>
            <p:cNvPr id="1252" name="Google Shape;1252;p2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253" name="Google Shape;1253;p2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254" name="Google Shape;1254;p2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255" name="Google Shape;1255;p2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6" name="Google Shape;1256;p2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2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2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9" name="Google Shape;1259;p26"/>
          <p:cNvGrpSpPr/>
          <p:nvPr/>
        </p:nvGrpSpPr>
        <p:grpSpPr>
          <a:xfrm>
            <a:off x="7461604" y="1651774"/>
            <a:ext cx="266785" cy="148154"/>
            <a:chOff x="7493876" y="2774731"/>
            <a:chExt cx="1490420" cy="890885"/>
          </a:xfrm>
        </p:grpSpPr>
        <p:sp>
          <p:nvSpPr>
            <p:cNvPr id="1260" name="Google Shape;1260;p2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261" name="Google Shape;1261;p2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262" name="Google Shape;1262;p2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263" name="Google Shape;1263;p2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4" name="Google Shape;1264;p2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2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2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7" name="Google Shape;1267;p26"/>
          <p:cNvGrpSpPr/>
          <p:nvPr/>
        </p:nvGrpSpPr>
        <p:grpSpPr>
          <a:xfrm>
            <a:off x="7895471" y="1960080"/>
            <a:ext cx="266785" cy="148154"/>
            <a:chOff x="7493876" y="2774731"/>
            <a:chExt cx="1490420" cy="890885"/>
          </a:xfrm>
        </p:grpSpPr>
        <p:sp>
          <p:nvSpPr>
            <p:cNvPr id="1268" name="Google Shape;1268;p2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269" name="Google Shape;1269;p2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270" name="Google Shape;1270;p2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271" name="Google Shape;1271;p2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p2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3" name="Google Shape;1273;p2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4" name="Google Shape;1274;p2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5" name="Google Shape;1275;p26"/>
          <p:cNvGrpSpPr/>
          <p:nvPr/>
        </p:nvGrpSpPr>
        <p:grpSpPr>
          <a:xfrm>
            <a:off x="7982929" y="1581027"/>
            <a:ext cx="266785" cy="148154"/>
            <a:chOff x="7493876" y="2774731"/>
            <a:chExt cx="1490420" cy="890885"/>
          </a:xfrm>
        </p:grpSpPr>
        <p:sp>
          <p:nvSpPr>
            <p:cNvPr id="1276" name="Google Shape;1276;p2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277" name="Google Shape;1277;p2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278" name="Google Shape;1278;p2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279" name="Google Shape;1279;p2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0" name="Google Shape;1280;p2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1" name="Google Shape;1281;p2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2" name="Google Shape;1282;p2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83" name="Google Shape;1283;p26"/>
          <p:cNvGrpSpPr/>
          <p:nvPr/>
        </p:nvGrpSpPr>
        <p:grpSpPr>
          <a:xfrm>
            <a:off x="6823736" y="2967587"/>
            <a:ext cx="276920" cy="179513"/>
            <a:chOff x="7493876" y="2774731"/>
            <a:chExt cx="1490420" cy="890885"/>
          </a:xfrm>
        </p:grpSpPr>
        <p:sp>
          <p:nvSpPr>
            <p:cNvPr id="1284" name="Google Shape;1284;p2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285" name="Google Shape;1285;p2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286" name="Google Shape;1286;p2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287" name="Google Shape;1287;p2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8" name="Google Shape;1288;p2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2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2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1" name="Google Shape;1291;p26"/>
          <p:cNvGrpSpPr/>
          <p:nvPr/>
        </p:nvGrpSpPr>
        <p:grpSpPr>
          <a:xfrm>
            <a:off x="7485155" y="1996228"/>
            <a:ext cx="266785" cy="148154"/>
            <a:chOff x="7493876" y="2774731"/>
            <a:chExt cx="1490420" cy="890885"/>
          </a:xfrm>
        </p:grpSpPr>
        <p:sp>
          <p:nvSpPr>
            <p:cNvPr id="1292" name="Google Shape;1292;p2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293" name="Google Shape;1293;p2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294" name="Google Shape;1294;p2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295" name="Google Shape;1295;p2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6" name="Google Shape;1296;p2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2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2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9" name="Google Shape;1299;p26"/>
          <p:cNvGrpSpPr/>
          <p:nvPr/>
        </p:nvGrpSpPr>
        <p:grpSpPr>
          <a:xfrm>
            <a:off x="7122499" y="2545643"/>
            <a:ext cx="276920" cy="179513"/>
            <a:chOff x="7493876" y="2774731"/>
            <a:chExt cx="1490420" cy="890885"/>
          </a:xfrm>
        </p:grpSpPr>
        <p:sp>
          <p:nvSpPr>
            <p:cNvPr id="1300" name="Google Shape;1300;p2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301" name="Google Shape;1301;p2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302" name="Google Shape;1302;p2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303" name="Google Shape;1303;p2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2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2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2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07" name="Google Shape;1307;p26"/>
          <p:cNvGrpSpPr/>
          <p:nvPr/>
        </p:nvGrpSpPr>
        <p:grpSpPr>
          <a:xfrm>
            <a:off x="7200810" y="2999941"/>
            <a:ext cx="276920" cy="179513"/>
            <a:chOff x="7493876" y="2774731"/>
            <a:chExt cx="1490420" cy="890885"/>
          </a:xfrm>
        </p:grpSpPr>
        <p:sp>
          <p:nvSpPr>
            <p:cNvPr id="1308" name="Google Shape;1308;p2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309" name="Google Shape;1309;p2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310" name="Google Shape;1310;p2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311" name="Google Shape;1311;p2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2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5" name="Google Shape;1315;p26"/>
          <p:cNvGrpSpPr/>
          <p:nvPr/>
        </p:nvGrpSpPr>
        <p:grpSpPr>
          <a:xfrm>
            <a:off x="7781505" y="2994299"/>
            <a:ext cx="266785" cy="148154"/>
            <a:chOff x="7493876" y="2774731"/>
            <a:chExt cx="1490420" cy="890885"/>
          </a:xfrm>
        </p:grpSpPr>
        <p:sp>
          <p:nvSpPr>
            <p:cNvPr id="1316" name="Google Shape;1316;p26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317" name="Google Shape;1317;p26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318" name="Google Shape;1318;p26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319" name="Google Shape;1319;p26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0" name="Google Shape;1320;p26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1" name="Google Shape;1321;p26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2" name="Google Shape;1322;p26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323" name="Google Shape;1323;p26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179" y="1437769"/>
            <a:ext cx="102631" cy="24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26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5598586" y="1953817"/>
            <a:ext cx="327916" cy="11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26"/>
          <p:cNvSpPr/>
          <p:nvPr/>
        </p:nvSpPr>
        <p:spPr>
          <a:xfrm>
            <a:off x="5707259" y="1837728"/>
            <a:ext cx="263944" cy="156129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6" name="Google Shape;1326;p26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0258" y="1841744"/>
            <a:ext cx="239839" cy="142072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26"/>
          <p:cNvSpPr/>
          <p:nvPr/>
        </p:nvSpPr>
        <p:spPr>
          <a:xfrm>
            <a:off x="5755314" y="1833122"/>
            <a:ext cx="223627" cy="29053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6"/>
          <p:cNvSpPr/>
          <p:nvPr/>
        </p:nvSpPr>
        <p:spPr>
          <a:xfrm>
            <a:off x="5704921" y="1832886"/>
            <a:ext cx="62076" cy="12093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26"/>
          <p:cNvSpPr/>
          <p:nvPr/>
        </p:nvSpPr>
        <p:spPr>
          <a:xfrm>
            <a:off x="5910434" y="1854498"/>
            <a:ext cx="66898" cy="139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26"/>
          <p:cNvSpPr/>
          <p:nvPr/>
        </p:nvSpPr>
        <p:spPr>
          <a:xfrm>
            <a:off x="5704191" y="1947676"/>
            <a:ext cx="245390" cy="4712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26"/>
          <p:cNvSpPr/>
          <p:nvPr/>
        </p:nvSpPr>
        <p:spPr>
          <a:xfrm>
            <a:off x="5917884" y="1855679"/>
            <a:ext cx="62662" cy="140181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26"/>
          <p:cNvSpPr/>
          <p:nvPr/>
        </p:nvSpPr>
        <p:spPr>
          <a:xfrm>
            <a:off x="5704483" y="1953936"/>
            <a:ext cx="218221" cy="4653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3" name="Google Shape;1333;p26"/>
          <p:cNvGrpSpPr/>
          <p:nvPr/>
        </p:nvGrpSpPr>
        <p:grpSpPr>
          <a:xfrm>
            <a:off x="5700832" y="2003655"/>
            <a:ext cx="74055" cy="27635"/>
            <a:chOff x="1740" y="2642"/>
            <a:chExt cx="752" cy="327"/>
          </a:xfrm>
        </p:grpSpPr>
        <p:sp>
          <p:nvSpPr>
            <p:cNvPr id="1334" name="Google Shape;1334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26"/>
          <p:cNvSpPr/>
          <p:nvPr/>
        </p:nvSpPr>
        <p:spPr>
          <a:xfrm>
            <a:off x="5827615" y="2007788"/>
            <a:ext cx="89684" cy="6070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26"/>
          <p:cNvSpPr/>
          <p:nvPr/>
        </p:nvSpPr>
        <p:spPr>
          <a:xfrm>
            <a:off x="5598732" y="2012630"/>
            <a:ext cx="229469" cy="5538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26"/>
          <p:cNvSpPr/>
          <p:nvPr/>
        </p:nvSpPr>
        <p:spPr>
          <a:xfrm>
            <a:off x="5598878" y="2002474"/>
            <a:ext cx="2483" cy="1121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3" name="Google Shape;1343;p26"/>
          <p:cNvSpPr/>
          <p:nvPr/>
        </p:nvSpPr>
        <p:spPr>
          <a:xfrm>
            <a:off x="5599024" y="1956770"/>
            <a:ext cx="106628" cy="4641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4" name="Google Shape;1344;p26"/>
          <p:cNvSpPr/>
          <p:nvPr/>
        </p:nvSpPr>
        <p:spPr>
          <a:xfrm>
            <a:off x="5606182" y="2004836"/>
            <a:ext cx="217638" cy="5326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5" name="Google Shape;1345;p26"/>
          <p:cNvSpPr/>
          <p:nvPr/>
        </p:nvSpPr>
        <p:spPr>
          <a:xfrm rot="10800000" flipH="1">
            <a:off x="5823526" y="2001058"/>
            <a:ext cx="88810" cy="551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6" name="Google Shape;1346;p26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6623750" y="1794217"/>
            <a:ext cx="69579" cy="30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26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4654" y="1587719"/>
            <a:ext cx="636984" cy="12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26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5" flipH="1">
            <a:off x="5632781" y="2703907"/>
            <a:ext cx="215024" cy="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26"/>
          <p:cNvSpPr/>
          <p:nvPr/>
        </p:nvSpPr>
        <p:spPr>
          <a:xfrm>
            <a:off x="5704041" y="2616974"/>
            <a:ext cx="173075" cy="11691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0" name="Google Shape;1350;p26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2565" y="2619981"/>
            <a:ext cx="157269" cy="1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Google Shape;1351;p26"/>
          <p:cNvSpPr/>
          <p:nvPr/>
        </p:nvSpPr>
        <p:spPr>
          <a:xfrm>
            <a:off x="5735552" y="2613526"/>
            <a:ext cx="146637" cy="2175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26"/>
          <p:cNvSpPr/>
          <p:nvPr/>
        </p:nvSpPr>
        <p:spPr>
          <a:xfrm>
            <a:off x="5702509" y="2613349"/>
            <a:ext cx="40705" cy="90561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3" name="Google Shape;1353;p26"/>
          <p:cNvSpPr/>
          <p:nvPr/>
        </p:nvSpPr>
        <p:spPr>
          <a:xfrm>
            <a:off x="5837269" y="2629532"/>
            <a:ext cx="43867" cy="10453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26"/>
          <p:cNvSpPr/>
          <p:nvPr/>
        </p:nvSpPr>
        <p:spPr>
          <a:xfrm>
            <a:off x="5702030" y="2699309"/>
            <a:ext cx="160910" cy="35286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26"/>
          <p:cNvSpPr/>
          <p:nvPr/>
        </p:nvSpPr>
        <p:spPr>
          <a:xfrm>
            <a:off x="5842154" y="2630416"/>
            <a:ext cx="41090" cy="104973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6" name="Google Shape;1356;p26"/>
          <p:cNvSpPr/>
          <p:nvPr/>
        </p:nvSpPr>
        <p:spPr>
          <a:xfrm>
            <a:off x="5702221" y="2703995"/>
            <a:ext cx="143093" cy="34844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7" name="Google Shape;1357;p26"/>
          <p:cNvGrpSpPr/>
          <p:nvPr/>
        </p:nvGrpSpPr>
        <p:grpSpPr>
          <a:xfrm>
            <a:off x="5699827" y="2741227"/>
            <a:ext cx="48560" cy="20694"/>
            <a:chOff x="1740" y="2642"/>
            <a:chExt cx="752" cy="327"/>
          </a:xfrm>
        </p:grpSpPr>
        <p:sp>
          <p:nvSpPr>
            <p:cNvPr id="1358" name="Google Shape;1358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64" name="Google Shape;1364;p26"/>
          <p:cNvSpPr/>
          <p:nvPr/>
        </p:nvSpPr>
        <p:spPr>
          <a:xfrm>
            <a:off x="5782963" y="2744322"/>
            <a:ext cx="58808" cy="45457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26"/>
          <p:cNvSpPr/>
          <p:nvPr/>
        </p:nvSpPr>
        <p:spPr>
          <a:xfrm>
            <a:off x="5632877" y="2747948"/>
            <a:ext cx="150470" cy="4147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26"/>
          <p:cNvSpPr/>
          <p:nvPr/>
        </p:nvSpPr>
        <p:spPr>
          <a:xfrm>
            <a:off x="5632973" y="2740342"/>
            <a:ext cx="1628" cy="84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7" name="Google Shape;1367;p26"/>
          <p:cNvSpPr/>
          <p:nvPr/>
        </p:nvSpPr>
        <p:spPr>
          <a:xfrm>
            <a:off x="5633068" y="2706118"/>
            <a:ext cx="69919" cy="34754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p26"/>
          <p:cNvSpPr/>
          <p:nvPr/>
        </p:nvSpPr>
        <p:spPr>
          <a:xfrm>
            <a:off x="5637762" y="2742112"/>
            <a:ext cx="142710" cy="3988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9" name="Google Shape;1369;p26"/>
          <p:cNvSpPr/>
          <p:nvPr/>
        </p:nvSpPr>
        <p:spPr>
          <a:xfrm rot="10800000" flipH="1">
            <a:off x="5780282" y="2739281"/>
            <a:ext cx="58236" cy="4130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0" name="Google Shape;1370;p26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5993997" y="2675357"/>
            <a:ext cx="269446" cy="256534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26"/>
          <p:cNvSpPr/>
          <p:nvPr/>
        </p:nvSpPr>
        <p:spPr>
          <a:xfrm flipH="1">
            <a:off x="6108913" y="2699957"/>
            <a:ext cx="127050" cy="117565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2" name="Google Shape;1372;p26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27399" y="2538763"/>
            <a:ext cx="142183" cy="252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3" name="Google Shape;1373;p26"/>
          <p:cNvGrpSpPr/>
          <p:nvPr/>
        </p:nvGrpSpPr>
        <p:grpSpPr>
          <a:xfrm>
            <a:off x="7716687" y="3955463"/>
            <a:ext cx="132331" cy="248539"/>
            <a:chOff x="4140" y="429"/>
            <a:chExt cx="1419" cy="2400"/>
          </a:xfrm>
        </p:grpSpPr>
        <p:sp>
          <p:nvSpPr>
            <p:cNvPr id="1374" name="Google Shape;1374;p26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79" name="Google Shape;1379;p26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1380" name="Google Shape;1380;p26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p26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2" name="Google Shape;1382;p26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3" name="Google Shape;1383;p26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1384" name="Google Shape;1384;p26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6" name="Google Shape;1386;p26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8" name="Google Shape;1388;p26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1389" name="Google Shape;1389;p26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26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1" name="Google Shape;1391;p2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92" name="Google Shape;1392;p26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1393" name="Google Shape;1393;p26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26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5" name="Google Shape;1395;p26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6" name="Google Shape;1406;p26"/>
          <p:cNvGrpSpPr/>
          <p:nvPr/>
        </p:nvGrpSpPr>
        <p:grpSpPr>
          <a:xfrm flipH="1">
            <a:off x="5985641" y="3675121"/>
            <a:ext cx="259223" cy="240234"/>
            <a:chOff x="2839" y="3501"/>
            <a:chExt cx="755" cy="803"/>
          </a:xfrm>
        </p:grpSpPr>
        <p:pic>
          <p:nvPicPr>
            <p:cNvPr id="1407" name="Google Shape;1407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8" name="Google Shape;1408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09" name="Google Shape;1409;p26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6912440" y="4530206"/>
            <a:ext cx="190126" cy="90257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26"/>
          <p:cNvSpPr/>
          <p:nvPr/>
        </p:nvSpPr>
        <p:spPr>
          <a:xfrm>
            <a:off x="6975448" y="4442621"/>
            <a:ext cx="153036" cy="117790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1" name="Google Shape;1411;p26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82985" y="4445650"/>
            <a:ext cx="139059" cy="107186"/>
          </a:xfrm>
          <a:prstGeom prst="rect">
            <a:avLst/>
          </a:prstGeom>
          <a:noFill/>
          <a:ln>
            <a:noFill/>
          </a:ln>
        </p:spPr>
      </p:pic>
      <p:sp>
        <p:nvSpPr>
          <p:cNvPr id="1412" name="Google Shape;1412;p26"/>
          <p:cNvSpPr/>
          <p:nvPr/>
        </p:nvSpPr>
        <p:spPr>
          <a:xfrm>
            <a:off x="7003310" y="4439146"/>
            <a:ext cx="129655" cy="21918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6"/>
          <p:cNvSpPr/>
          <p:nvPr/>
        </p:nvSpPr>
        <p:spPr>
          <a:xfrm>
            <a:off x="6974093" y="4438968"/>
            <a:ext cx="35993" cy="91238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6"/>
          <p:cNvSpPr/>
          <p:nvPr/>
        </p:nvSpPr>
        <p:spPr>
          <a:xfrm>
            <a:off x="7093249" y="4455273"/>
            <a:ext cx="38787" cy="105318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6"/>
          <p:cNvSpPr/>
          <p:nvPr/>
        </p:nvSpPr>
        <p:spPr>
          <a:xfrm>
            <a:off x="6973669" y="4525572"/>
            <a:ext cx="142276" cy="3555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26"/>
          <p:cNvSpPr/>
          <p:nvPr/>
        </p:nvSpPr>
        <p:spPr>
          <a:xfrm>
            <a:off x="7097569" y="4456164"/>
            <a:ext cx="36331" cy="105761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26"/>
          <p:cNvSpPr/>
          <p:nvPr/>
        </p:nvSpPr>
        <p:spPr>
          <a:xfrm>
            <a:off x="6973839" y="4530294"/>
            <a:ext cx="126523" cy="35105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8" name="Google Shape;1418;p26"/>
          <p:cNvGrpSpPr/>
          <p:nvPr/>
        </p:nvGrpSpPr>
        <p:grpSpPr>
          <a:xfrm>
            <a:off x="6971722" y="4567805"/>
            <a:ext cx="42937" cy="20849"/>
            <a:chOff x="1740" y="2642"/>
            <a:chExt cx="752" cy="327"/>
          </a:xfrm>
        </p:grpSpPr>
        <p:sp>
          <p:nvSpPr>
            <p:cNvPr id="1419" name="Google Shape;1419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5" name="Google Shape;1425;p26"/>
          <p:cNvSpPr/>
          <p:nvPr/>
        </p:nvSpPr>
        <p:spPr>
          <a:xfrm>
            <a:off x="7045232" y="4570924"/>
            <a:ext cx="52000" cy="45797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6"/>
          <p:cNvSpPr/>
          <p:nvPr/>
        </p:nvSpPr>
        <p:spPr>
          <a:xfrm>
            <a:off x="6912524" y="4574577"/>
            <a:ext cx="133044" cy="4178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6"/>
          <p:cNvSpPr/>
          <p:nvPr/>
        </p:nvSpPr>
        <p:spPr>
          <a:xfrm>
            <a:off x="6912609" y="4566914"/>
            <a:ext cx="1440" cy="8465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6"/>
          <p:cNvSpPr/>
          <p:nvPr/>
        </p:nvSpPr>
        <p:spPr>
          <a:xfrm>
            <a:off x="6912694" y="4532433"/>
            <a:ext cx="61822" cy="35016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6"/>
          <p:cNvSpPr/>
          <p:nvPr/>
        </p:nvSpPr>
        <p:spPr>
          <a:xfrm>
            <a:off x="6916843" y="4568696"/>
            <a:ext cx="126182" cy="4018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6"/>
          <p:cNvSpPr/>
          <p:nvPr/>
        </p:nvSpPr>
        <p:spPr>
          <a:xfrm rot="10800000" flipH="1">
            <a:off x="7042860" y="4565845"/>
            <a:ext cx="51495" cy="4160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31" name="Google Shape;1431;p26"/>
          <p:cNvGrpSpPr/>
          <p:nvPr/>
        </p:nvGrpSpPr>
        <p:grpSpPr>
          <a:xfrm flipH="1">
            <a:off x="6115432" y="4128493"/>
            <a:ext cx="259223" cy="240234"/>
            <a:chOff x="2839" y="3501"/>
            <a:chExt cx="755" cy="803"/>
          </a:xfrm>
        </p:grpSpPr>
        <p:pic>
          <p:nvPicPr>
            <p:cNvPr id="1432" name="Google Shape;1432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3" name="Google Shape;1433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4" name="Google Shape;1434;p26"/>
          <p:cNvGrpSpPr/>
          <p:nvPr/>
        </p:nvGrpSpPr>
        <p:grpSpPr>
          <a:xfrm flipH="1">
            <a:off x="6414100" y="4144598"/>
            <a:ext cx="259223" cy="240234"/>
            <a:chOff x="2839" y="3501"/>
            <a:chExt cx="755" cy="803"/>
          </a:xfrm>
        </p:grpSpPr>
        <p:pic>
          <p:nvPicPr>
            <p:cNvPr id="1435" name="Google Shape;1435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6" name="Google Shape;1436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37" name="Google Shape;1437;p26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7162565" y="4462091"/>
            <a:ext cx="195690" cy="74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38" name="Google Shape;1438;p26"/>
          <p:cNvSpPr/>
          <p:nvPr/>
        </p:nvSpPr>
        <p:spPr>
          <a:xfrm>
            <a:off x="7227418" y="4389993"/>
            <a:ext cx="157509" cy="96960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9" name="Google Shape;1439;p26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35176" y="4392487"/>
            <a:ext cx="143128" cy="88233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26"/>
          <p:cNvSpPr/>
          <p:nvPr/>
        </p:nvSpPr>
        <p:spPr>
          <a:xfrm>
            <a:off x="7256095" y="4387133"/>
            <a:ext cx="133453" cy="18043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26"/>
          <p:cNvSpPr/>
          <p:nvPr/>
        </p:nvSpPr>
        <p:spPr>
          <a:xfrm>
            <a:off x="7226023" y="4386986"/>
            <a:ext cx="37046" cy="7510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26"/>
          <p:cNvSpPr/>
          <p:nvPr/>
        </p:nvSpPr>
        <p:spPr>
          <a:xfrm>
            <a:off x="7348667" y="4400408"/>
            <a:ext cx="39922" cy="86694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26"/>
          <p:cNvSpPr/>
          <p:nvPr/>
        </p:nvSpPr>
        <p:spPr>
          <a:xfrm>
            <a:off x="7225587" y="4458277"/>
            <a:ext cx="146442" cy="29265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4" name="Google Shape;1444;p26"/>
          <p:cNvSpPr/>
          <p:nvPr/>
        </p:nvSpPr>
        <p:spPr>
          <a:xfrm>
            <a:off x="7353113" y="4401142"/>
            <a:ext cx="37395" cy="87060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5" name="Google Shape;1445;p26"/>
          <p:cNvSpPr/>
          <p:nvPr/>
        </p:nvSpPr>
        <p:spPr>
          <a:xfrm>
            <a:off x="7225762" y="4462164"/>
            <a:ext cx="130229" cy="2889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46" name="Google Shape;1446;p26"/>
          <p:cNvGrpSpPr/>
          <p:nvPr/>
        </p:nvGrpSpPr>
        <p:grpSpPr>
          <a:xfrm>
            <a:off x="7223582" y="4493042"/>
            <a:ext cx="44194" cy="17162"/>
            <a:chOff x="1740" y="2642"/>
            <a:chExt cx="752" cy="327"/>
          </a:xfrm>
        </p:grpSpPr>
        <p:sp>
          <p:nvSpPr>
            <p:cNvPr id="1447" name="Google Shape;1447;p26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26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6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6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6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6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3" name="Google Shape;1453;p26"/>
          <p:cNvSpPr/>
          <p:nvPr/>
        </p:nvSpPr>
        <p:spPr>
          <a:xfrm>
            <a:off x="7299244" y="4495609"/>
            <a:ext cx="53522" cy="37699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4" name="Google Shape;1454;p26"/>
          <p:cNvSpPr/>
          <p:nvPr/>
        </p:nvSpPr>
        <p:spPr>
          <a:xfrm>
            <a:off x="7162653" y="4498615"/>
            <a:ext cx="136943" cy="3439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5" name="Google Shape;1455;p26"/>
          <p:cNvSpPr/>
          <p:nvPr/>
        </p:nvSpPr>
        <p:spPr>
          <a:xfrm>
            <a:off x="7162740" y="4492308"/>
            <a:ext cx="1482" cy="6967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p26"/>
          <p:cNvSpPr/>
          <p:nvPr/>
        </p:nvSpPr>
        <p:spPr>
          <a:xfrm>
            <a:off x="7162827" y="4463924"/>
            <a:ext cx="63633" cy="28824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7" name="Google Shape;1457;p26"/>
          <p:cNvSpPr/>
          <p:nvPr/>
        </p:nvSpPr>
        <p:spPr>
          <a:xfrm>
            <a:off x="7167098" y="4493775"/>
            <a:ext cx="129879" cy="330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8" name="Google Shape;1458;p26"/>
          <p:cNvSpPr/>
          <p:nvPr/>
        </p:nvSpPr>
        <p:spPr>
          <a:xfrm rot="10800000" flipH="1">
            <a:off x="7296803" y="4491430"/>
            <a:ext cx="52995" cy="342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59" name="Google Shape;1459;p26"/>
          <p:cNvGrpSpPr/>
          <p:nvPr/>
        </p:nvGrpSpPr>
        <p:grpSpPr>
          <a:xfrm>
            <a:off x="7513408" y="4227291"/>
            <a:ext cx="128043" cy="262145"/>
            <a:chOff x="4140" y="429"/>
            <a:chExt cx="1419" cy="2400"/>
          </a:xfrm>
        </p:grpSpPr>
        <p:sp>
          <p:nvSpPr>
            <p:cNvPr id="1460" name="Google Shape;1460;p26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6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6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5" name="Google Shape;1465;p26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1466" name="Google Shape;1466;p26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p26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8" name="Google Shape;1468;p26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69" name="Google Shape;1469;p26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1470" name="Google Shape;1470;p26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p26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2" name="Google Shape;1472;p26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4" name="Google Shape;1474;p26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1475" name="Google Shape;1475;p26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p26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77" name="Google Shape;1477;p26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78" name="Google Shape;1478;p26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1479" name="Google Shape;1479;p26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p26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1" name="Google Shape;1481;p26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6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26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2" name="Google Shape;1492;p26"/>
          <p:cNvGrpSpPr/>
          <p:nvPr/>
        </p:nvGrpSpPr>
        <p:grpSpPr>
          <a:xfrm flipH="1">
            <a:off x="5830485" y="3960795"/>
            <a:ext cx="259223" cy="240234"/>
            <a:chOff x="2839" y="3501"/>
            <a:chExt cx="755" cy="803"/>
          </a:xfrm>
        </p:grpSpPr>
        <p:pic>
          <p:nvPicPr>
            <p:cNvPr id="1493" name="Google Shape;1493;p26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4" name="Google Shape;1494;p26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5" name="Google Shape;1495;p26"/>
          <p:cNvSpPr/>
          <p:nvPr/>
        </p:nvSpPr>
        <p:spPr>
          <a:xfrm>
            <a:off x="4853269" y="1088663"/>
            <a:ext cx="4019700" cy="3715800"/>
          </a:xfrm>
          <a:prstGeom prst="rect">
            <a:avLst/>
          </a:prstGeom>
          <a:solidFill>
            <a:schemeClr val="lt1">
              <a:alpha val="678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6" name="Google Shape;1496;p26"/>
          <p:cNvGrpSpPr/>
          <p:nvPr/>
        </p:nvGrpSpPr>
        <p:grpSpPr>
          <a:xfrm>
            <a:off x="5579306" y="1394794"/>
            <a:ext cx="3107921" cy="3095608"/>
            <a:chOff x="7439074" y="1859725"/>
            <a:chExt cx="4143895" cy="4127477"/>
          </a:xfrm>
        </p:grpSpPr>
        <p:grpSp>
          <p:nvGrpSpPr>
            <p:cNvPr id="1497" name="Google Shape;1497;p26"/>
            <p:cNvGrpSpPr/>
            <p:nvPr/>
          </p:nvGrpSpPr>
          <p:grpSpPr>
            <a:xfrm>
              <a:off x="7439074" y="1859725"/>
              <a:ext cx="1802647" cy="1120170"/>
              <a:chOff x="7439074" y="1859725"/>
              <a:chExt cx="1802647" cy="1120170"/>
            </a:xfrm>
          </p:grpSpPr>
          <p:pic>
            <p:nvPicPr>
              <p:cNvPr id="1498" name="Google Shape;1498;p26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499" name="Google Shape;1499;p26"/>
              <p:cNvCxnSpPr/>
              <p:nvPr/>
            </p:nvCxnSpPr>
            <p:spPr>
              <a:xfrm>
                <a:off x="8207860" y="2700359"/>
                <a:ext cx="228000" cy="17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00" name="Google Shape;1500;p26"/>
              <p:cNvGrpSpPr/>
              <p:nvPr/>
            </p:nvGrpSpPr>
            <p:grpSpPr>
              <a:xfrm>
                <a:off x="7981545" y="2309376"/>
                <a:ext cx="436756" cy="420234"/>
                <a:chOff x="3035" y="3288"/>
                <a:chExt cx="600" cy="672"/>
              </a:xfrm>
            </p:grpSpPr>
            <p:cxnSp>
              <p:nvCxnSpPr>
                <p:cNvPr id="1501" name="Google Shape;1501;p26"/>
                <p:cNvCxnSpPr/>
                <p:nvPr/>
              </p:nvCxnSpPr>
              <p:spPr>
                <a:xfrm flipH="1">
                  <a:off x="3035" y="3288"/>
                  <a:ext cx="300" cy="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2" name="Google Shape;1502;p26"/>
                <p:cNvCxnSpPr/>
                <p:nvPr/>
              </p:nvCxnSpPr>
              <p:spPr>
                <a:xfrm>
                  <a:off x="3335" y="3288"/>
                  <a:ext cx="300" cy="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3" name="Google Shape;1503;p26"/>
                <p:cNvCxnSpPr/>
                <p:nvPr/>
              </p:nvCxnSpPr>
              <p:spPr>
                <a:xfrm>
                  <a:off x="3130" y="395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4" name="Google Shape;1504;p26"/>
                <p:cNvCxnSpPr/>
                <p:nvPr/>
              </p:nvCxnSpPr>
              <p:spPr>
                <a:xfrm rot="10800000">
                  <a:off x="3240" y="395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5" name="Google Shape;1505;p26"/>
                <p:cNvCxnSpPr/>
                <p:nvPr/>
              </p:nvCxnSpPr>
              <p:spPr>
                <a:xfrm>
                  <a:off x="3335" y="3303"/>
                  <a:ext cx="0" cy="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6" name="Google Shape;1506;p26"/>
                <p:cNvCxnSpPr/>
                <p:nvPr/>
              </p:nvCxnSpPr>
              <p:spPr>
                <a:xfrm>
                  <a:off x="3130" y="3960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7" name="Google Shape;1507;p26"/>
                <p:cNvCxnSpPr/>
                <p:nvPr/>
              </p:nvCxnSpPr>
              <p:spPr>
                <a:xfrm rot="10800000">
                  <a:off x="3240" y="395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8" name="Google Shape;1508;p26"/>
                <p:cNvCxnSpPr/>
                <p:nvPr/>
              </p:nvCxnSpPr>
              <p:spPr>
                <a:xfrm>
                  <a:off x="3217" y="3668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09" name="Google Shape;1509;p26"/>
                <p:cNvCxnSpPr/>
                <p:nvPr/>
              </p:nvCxnSpPr>
              <p:spPr>
                <a:xfrm>
                  <a:off x="3335" y="3723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0" name="Google Shape;1510;p26"/>
                <p:cNvCxnSpPr/>
                <p:nvPr/>
              </p:nvCxnSpPr>
              <p:spPr>
                <a:xfrm>
                  <a:off x="3178" y="3766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1" name="Google Shape;1511;p26"/>
                <p:cNvCxnSpPr/>
                <p:nvPr/>
              </p:nvCxnSpPr>
              <p:spPr>
                <a:xfrm>
                  <a:off x="3335" y="384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2" name="Google Shape;1512;p26"/>
                <p:cNvCxnSpPr/>
                <p:nvPr/>
              </p:nvCxnSpPr>
              <p:spPr>
                <a:xfrm>
                  <a:off x="3335" y="3594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3" name="Google Shape;1513;p26"/>
                <p:cNvCxnSpPr/>
                <p:nvPr/>
              </p:nvCxnSpPr>
              <p:spPr>
                <a:xfrm>
                  <a:off x="3335" y="3449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4" name="Google Shape;1514;p26"/>
                <p:cNvCxnSpPr/>
                <p:nvPr/>
              </p:nvCxnSpPr>
              <p:spPr>
                <a:xfrm>
                  <a:off x="3247" y="3558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15" name="Google Shape;1515;p26"/>
                <p:cNvCxnSpPr/>
                <p:nvPr/>
              </p:nvCxnSpPr>
              <p:spPr>
                <a:xfrm>
                  <a:off x="3289" y="3422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516" name="Google Shape;1516;p26"/>
              <p:cNvGrpSpPr/>
              <p:nvPr/>
            </p:nvGrpSpPr>
            <p:grpSpPr>
              <a:xfrm>
                <a:off x="8440158" y="2812319"/>
                <a:ext cx="355763" cy="167576"/>
                <a:chOff x="7493876" y="2774731"/>
                <a:chExt cx="1490420" cy="890885"/>
              </a:xfrm>
            </p:grpSpPr>
            <p:sp>
              <p:nvSpPr>
                <p:cNvPr id="1517" name="Google Shape;1517;p26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1518" name="Google Shape;1518;p26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1519" name="Google Shape;1519;p26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1520" name="Google Shape;1520;p26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1" name="Google Shape;1521;p26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2" name="Google Shape;1522;p26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23" name="Google Shape;1523;p26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1524" name="Google Shape;1524;p26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5" name="Google Shape;1525;p26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6" name="Google Shape;1526;p26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27" name="Google Shape;1527;p26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28" name="Google Shape;1528;p26"/>
            <p:cNvGrpSpPr/>
            <p:nvPr/>
          </p:nvGrpSpPr>
          <p:grpSpPr>
            <a:xfrm>
              <a:off x="7493518" y="3325424"/>
              <a:ext cx="913219" cy="843226"/>
              <a:chOff x="7493518" y="3325424"/>
              <a:chExt cx="913219" cy="843226"/>
            </a:xfrm>
          </p:grpSpPr>
          <p:pic>
            <p:nvPicPr>
              <p:cNvPr id="1529" name="Google Shape;1529;p26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30" name="Google Shape;1530;p26"/>
              <p:cNvGrpSpPr/>
              <p:nvPr/>
            </p:nvGrpSpPr>
            <p:grpSpPr>
              <a:xfrm>
                <a:off x="7493518" y="3325424"/>
                <a:ext cx="913219" cy="815651"/>
                <a:chOff x="7493518" y="3325424"/>
                <a:chExt cx="913219" cy="815651"/>
              </a:xfrm>
            </p:grpSpPr>
            <p:cxnSp>
              <p:nvCxnSpPr>
                <p:cNvPr id="1531" name="Google Shape;1531;p26"/>
                <p:cNvCxnSpPr/>
                <p:nvPr/>
              </p:nvCxnSpPr>
              <p:spPr>
                <a:xfrm>
                  <a:off x="8247778" y="3829970"/>
                  <a:ext cx="0" cy="131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32" name="Google Shape;1532;p26"/>
                <p:cNvCxnSpPr/>
                <p:nvPr/>
              </p:nvCxnSpPr>
              <p:spPr>
                <a:xfrm rot="10800000" flipH="1">
                  <a:off x="7857253" y="4040982"/>
                  <a:ext cx="168300" cy="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1533" name="Google Shape;1533;p26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534" name="Google Shape;1534;p26"/>
                <p:cNvGrpSpPr/>
                <p:nvPr/>
              </p:nvGrpSpPr>
              <p:grpSpPr>
                <a:xfrm>
                  <a:off x="8049781" y="3966105"/>
                  <a:ext cx="356956" cy="174970"/>
                  <a:chOff x="7493876" y="2774731"/>
                  <a:chExt cx="1490420" cy="890885"/>
                </a:xfrm>
              </p:grpSpPr>
              <p:sp>
                <p:nvSpPr>
                  <p:cNvPr id="1535" name="Google Shape;1535;p26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1536" name="Google Shape;1536;p26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1537" name="Google Shape;1537;p26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1538" name="Google Shape;1538;p26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39" name="Google Shape;1539;p26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40" name="Google Shape;1540;p26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41" name="Google Shape;1541;p26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1542" name="Google Shape;1542;p26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43" name="Google Shape;1543;p26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544" name="Google Shape;1544;p26"/>
            <p:cNvGrpSpPr/>
            <p:nvPr/>
          </p:nvGrpSpPr>
          <p:grpSpPr>
            <a:xfrm>
              <a:off x="10884232" y="3428462"/>
              <a:ext cx="604565" cy="405968"/>
              <a:chOff x="10884232" y="3428462"/>
              <a:chExt cx="604565" cy="405968"/>
            </a:xfrm>
          </p:grpSpPr>
          <p:grpSp>
            <p:nvGrpSpPr>
              <p:cNvPr id="1545" name="Google Shape;1545;p26"/>
              <p:cNvGrpSpPr/>
              <p:nvPr/>
            </p:nvGrpSpPr>
            <p:grpSpPr>
              <a:xfrm>
                <a:off x="10884232" y="3601410"/>
                <a:ext cx="171994" cy="96661"/>
                <a:chOff x="7493876" y="2774731"/>
                <a:chExt cx="1490420" cy="890885"/>
              </a:xfrm>
            </p:grpSpPr>
            <p:sp>
              <p:nvSpPr>
                <p:cNvPr id="1546" name="Google Shape;1546;p26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1547" name="Google Shape;1547;p26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1548" name="Google Shape;1548;p26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1549" name="Google Shape;1549;p26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0" name="Google Shape;1550;p26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1" name="Google Shape;1551;p26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52" name="Google Shape;1552;p26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1553" name="Google Shape;1553;p26"/>
              <p:cNvGrpSpPr/>
              <p:nvPr/>
            </p:nvGrpSpPr>
            <p:grpSpPr>
              <a:xfrm>
                <a:off x="11065174" y="3428462"/>
                <a:ext cx="423623" cy="405968"/>
                <a:chOff x="5103720" y="2693474"/>
                <a:chExt cx="611465" cy="414804"/>
              </a:xfrm>
            </p:grpSpPr>
            <p:cxnSp>
              <p:nvCxnSpPr>
                <p:cNvPr id="1554" name="Google Shape;1554;p26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555" name="Google Shape;1555;p26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1556" name="Google Shape;1556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57" name="Google Shape;1557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558" name="Google Shape;1558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1559" name="Google Shape;1559;p26"/>
            <p:cNvGrpSpPr/>
            <p:nvPr/>
          </p:nvGrpSpPr>
          <p:grpSpPr>
            <a:xfrm>
              <a:off x="7975881" y="4741198"/>
              <a:ext cx="2318709" cy="1246004"/>
              <a:chOff x="7948367" y="4775618"/>
              <a:chExt cx="2318709" cy="1246004"/>
            </a:xfrm>
          </p:grpSpPr>
          <p:cxnSp>
            <p:nvCxnSpPr>
              <p:cNvPr id="1560" name="Google Shape;1560;p26"/>
              <p:cNvCxnSpPr/>
              <p:nvPr/>
            </p:nvCxnSpPr>
            <p:spPr>
              <a:xfrm rot="5400000" flipH="1">
                <a:off x="9789570" y="5251700"/>
                <a:ext cx="388200" cy="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1" name="Google Shape;1561;p26"/>
              <p:cNvCxnSpPr/>
              <p:nvPr/>
            </p:nvCxnSpPr>
            <p:spPr>
              <a:xfrm>
                <a:off x="8210207" y="5117334"/>
                <a:ext cx="226800" cy="12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2" name="Google Shape;1562;p26"/>
              <p:cNvCxnSpPr/>
              <p:nvPr/>
            </p:nvCxnSpPr>
            <p:spPr>
              <a:xfrm rot="10800000" flipH="1">
                <a:off x="8459425" y="5036433"/>
                <a:ext cx="404100" cy="2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563" name="Google Shape;1563;p26"/>
              <p:cNvGrpSpPr/>
              <p:nvPr/>
            </p:nvGrpSpPr>
            <p:grpSpPr>
              <a:xfrm>
                <a:off x="7948367" y="4775618"/>
                <a:ext cx="2318709" cy="1246004"/>
                <a:chOff x="7948367" y="4775618"/>
                <a:chExt cx="2318709" cy="1246004"/>
              </a:xfrm>
            </p:grpSpPr>
            <p:cxnSp>
              <p:nvCxnSpPr>
                <p:cNvPr id="1564" name="Google Shape;1564;p26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65" name="Google Shape;1565;p26"/>
                <p:cNvCxnSpPr/>
                <p:nvPr/>
              </p:nvCxnSpPr>
              <p:spPr>
                <a:xfrm>
                  <a:off x="9432959" y="4838517"/>
                  <a:ext cx="524400" cy="26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66" name="Google Shape;1566;p26"/>
                <p:cNvCxnSpPr/>
                <p:nvPr/>
              </p:nvCxnSpPr>
              <p:spPr>
                <a:xfrm rot="10800000" flipH="1">
                  <a:off x="8850066" y="4838483"/>
                  <a:ext cx="569400" cy="2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67" name="Google Shape;1567;p26"/>
                <p:cNvCxnSpPr/>
                <p:nvPr/>
              </p:nvCxnSpPr>
              <p:spPr>
                <a:xfrm>
                  <a:off x="8821744" y="5108876"/>
                  <a:ext cx="103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68" name="Google Shape;1568;p26"/>
                <p:cNvCxnSpPr/>
                <p:nvPr/>
              </p:nvCxnSpPr>
              <p:spPr>
                <a:xfrm rot="10800000" flipH="1">
                  <a:off x="7948367" y="5290570"/>
                  <a:ext cx="412800" cy="12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69" name="Google Shape;1569;p26"/>
                <p:cNvCxnSpPr/>
                <p:nvPr/>
              </p:nvCxnSpPr>
              <p:spPr>
                <a:xfrm flipH="1">
                  <a:off x="8373797" y="5282252"/>
                  <a:ext cx="68100" cy="29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70" name="Google Shape;1570;p26"/>
                <p:cNvCxnSpPr/>
                <p:nvPr/>
              </p:nvCxnSpPr>
              <p:spPr>
                <a:xfrm rot="10800000">
                  <a:off x="8488605" y="5307807"/>
                  <a:ext cx="280500" cy="27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71" name="Google Shape;1571;p26"/>
                <p:cNvCxnSpPr/>
                <p:nvPr/>
              </p:nvCxnSpPr>
              <p:spPr>
                <a:xfrm>
                  <a:off x="8488731" y="5258048"/>
                  <a:ext cx="914100" cy="468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572" name="Google Shape;1572;p26"/>
                <p:cNvCxnSpPr/>
                <p:nvPr/>
              </p:nvCxnSpPr>
              <p:spPr>
                <a:xfrm rot="5400000" flipH="1">
                  <a:off x="9885483" y="5583409"/>
                  <a:ext cx="366900" cy="1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1573" name="Google Shape;1573;p26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74" name="Google Shape;1574;p26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575" name="Google Shape;1575;p26"/>
                <p:cNvGrpSpPr/>
                <p:nvPr/>
              </p:nvGrpSpPr>
              <p:grpSpPr>
                <a:xfrm>
                  <a:off x="9783539" y="4989915"/>
                  <a:ext cx="396005" cy="217643"/>
                  <a:chOff x="7493876" y="2774731"/>
                  <a:chExt cx="1490420" cy="890885"/>
                </a:xfrm>
              </p:grpSpPr>
              <p:sp>
                <p:nvSpPr>
                  <p:cNvPr id="1576" name="Google Shape;1576;p26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1577" name="Google Shape;1577;p26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1578" name="Google Shape;1578;p26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1579" name="Google Shape;1579;p26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80" name="Google Shape;1580;p26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81" name="Google Shape;1581;p26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82" name="Google Shape;1582;p26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583" name="Google Shape;1583;p26"/>
                <p:cNvGrpSpPr/>
                <p:nvPr/>
              </p:nvGrpSpPr>
              <p:grpSpPr>
                <a:xfrm>
                  <a:off x="9849239" y="5338935"/>
                  <a:ext cx="309609" cy="190754"/>
                  <a:chOff x="3668110" y="2448910"/>
                  <a:chExt cx="3794234" cy="2165199"/>
                </a:xfrm>
              </p:grpSpPr>
              <p:sp>
                <p:nvSpPr>
                  <p:cNvPr id="1584" name="Google Shape;1584;p26"/>
                  <p:cNvSpPr/>
                  <p:nvPr/>
                </p:nvSpPr>
                <p:spPr>
                  <a:xfrm>
                    <a:off x="3668110" y="3741409"/>
                    <a:ext cx="3780600" cy="872700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585" name="Google Shape;1585;p2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586" name="Google Shape;1586;p26"/>
                  <p:cNvGrpSpPr/>
                  <p:nvPr/>
                </p:nvGrpSpPr>
                <p:grpSpPr>
                  <a:xfrm>
                    <a:off x="3941664" y="2603245"/>
                    <a:ext cx="3206977" cy="1060959"/>
                    <a:chOff x="7939341" y="3037317"/>
                    <a:chExt cx="899018" cy="352209"/>
                  </a:xfrm>
                </p:grpSpPr>
                <p:sp>
                  <p:nvSpPr>
                    <p:cNvPr id="1587" name="Google Shape;1587;p26"/>
                    <p:cNvSpPr/>
                    <p:nvPr/>
                  </p:nvSpPr>
                  <p:spPr>
                    <a:xfrm>
                      <a:off x="7964170" y="30373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88" name="Google Shape;1588;p26"/>
                    <p:cNvSpPr/>
                    <p:nvPr/>
                  </p:nvSpPr>
                  <p:spPr>
                    <a:xfrm>
                      <a:off x="8519948" y="32067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89" name="Google Shape;1589;p26"/>
                    <p:cNvSpPr/>
                    <p:nvPr/>
                  </p:nvSpPr>
                  <p:spPr>
                    <a:xfrm>
                      <a:off x="7939341" y="32067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90" name="Google Shape;1590;p26"/>
                    <p:cNvSpPr/>
                    <p:nvPr/>
                  </p:nvSpPr>
                  <p:spPr>
                    <a:xfrm>
                      <a:off x="8047413" y="31234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591" name="Google Shape;1591;p26"/>
                <p:cNvGrpSpPr/>
                <p:nvPr/>
              </p:nvGrpSpPr>
              <p:grpSpPr>
                <a:xfrm>
                  <a:off x="8676600" y="4967352"/>
                  <a:ext cx="396005" cy="217643"/>
                  <a:chOff x="7493876" y="2774731"/>
                  <a:chExt cx="1490420" cy="890885"/>
                </a:xfrm>
              </p:grpSpPr>
              <p:sp>
                <p:nvSpPr>
                  <p:cNvPr id="1592" name="Google Shape;1592;p26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1593" name="Google Shape;1593;p26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1594" name="Google Shape;1594;p26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1595" name="Google Shape;1595;p26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96" name="Google Shape;1596;p26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97" name="Google Shape;1597;p26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98" name="Google Shape;1598;p26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599" name="Google Shape;1599;p26"/>
                <p:cNvGrpSpPr/>
                <p:nvPr/>
              </p:nvGrpSpPr>
              <p:grpSpPr>
                <a:xfrm>
                  <a:off x="8311394" y="5194331"/>
                  <a:ext cx="309609" cy="190754"/>
                  <a:chOff x="3668110" y="2448910"/>
                  <a:chExt cx="3794234" cy="2165199"/>
                </a:xfrm>
              </p:grpSpPr>
              <p:sp>
                <p:nvSpPr>
                  <p:cNvPr id="1600" name="Google Shape;1600;p26"/>
                  <p:cNvSpPr/>
                  <p:nvPr/>
                </p:nvSpPr>
                <p:spPr>
                  <a:xfrm>
                    <a:off x="3668110" y="3741409"/>
                    <a:ext cx="3780600" cy="872700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01" name="Google Shape;1601;p26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602" name="Google Shape;1602;p26"/>
                  <p:cNvGrpSpPr/>
                  <p:nvPr/>
                </p:nvGrpSpPr>
                <p:grpSpPr>
                  <a:xfrm>
                    <a:off x="3941664" y="2603245"/>
                    <a:ext cx="3206977" cy="1060959"/>
                    <a:chOff x="7939341" y="3037317"/>
                    <a:chExt cx="899018" cy="352209"/>
                  </a:xfrm>
                </p:grpSpPr>
                <p:sp>
                  <p:nvSpPr>
                    <p:cNvPr id="1603" name="Google Shape;1603;p26"/>
                    <p:cNvSpPr/>
                    <p:nvPr/>
                  </p:nvSpPr>
                  <p:spPr>
                    <a:xfrm>
                      <a:off x="7964170" y="30373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04" name="Google Shape;1604;p26"/>
                    <p:cNvSpPr/>
                    <p:nvPr/>
                  </p:nvSpPr>
                  <p:spPr>
                    <a:xfrm>
                      <a:off x="8519948" y="32067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05" name="Google Shape;1605;p26"/>
                    <p:cNvSpPr/>
                    <p:nvPr/>
                  </p:nvSpPr>
                  <p:spPr>
                    <a:xfrm>
                      <a:off x="7939341" y="32067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06" name="Google Shape;1606;p26"/>
                    <p:cNvSpPr/>
                    <p:nvPr/>
                  </p:nvSpPr>
                  <p:spPr>
                    <a:xfrm>
                      <a:off x="8047413" y="31234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1607" name="Google Shape;1607;p26"/>
                <p:cNvGrpSpPr/>
                <p:nvPr/>
              </p:nvGrpSpPr>
              <p:grpSpPr>
                <a:xfrm>
                  <a:off x="9247874" y="4775618"/>
                  <a:ext cx="396005" cy="217643"/>
                  <a:chOff x="7493876" y="2774731"/>
                  <a:chExt cx="1490420" cy="890885"/>
                </a:xfrm>
              </p:grpSpPr>
              <p:sp>
                <p:nvSpPr>
                  <p:cNvPr id="1608" name="Google Shape;1608;p26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1609" name="Google Shape;1609;p26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1610" name="Google Shape;1610;p26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1611" name="Google Shape;1611;p26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12" name="Google Shape;1612;p26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13" name="Google Shape;1613;p26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14" name="Google Shape;1614;p26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1615" name="Google Shape;1615;p26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616" name="Google Shape;1616;p26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1617" name="Google Shape;1617;p26"/>
            <p:cNvGrpSpPr/>
            <p:nvPr/>
          </p:nvGrpSpPr>
          <p:grpSpPr>
            <a:xfrm>
              <a:off x="10925611" y="4189112"/>
              <a:ext cx="657359" cy="451846"/>
              <a:chOff x="10925611" y="4189112"/>
              <a:chExt cx="657359" cy="451846"/>
            </a:xfrm>
          </p:grpSpPr>
          <p:grpSp>
            <p:nvGrpSpPr>
              <p:cNvPr id="1618" name="Google Shape;1618;p26"/>
              <p:cNvGrpSpPr/>
              <p:nvPr/>
            </p:nvGrpSpPr>
            <p:grpSpPr>
              <a:xfrm>
                <a:off x="11093308" y="4189112"/>
                <a:ext cx="489661" cy="451846"/>
                <a:chOff x="5103720" y="2693474"/>
                <a:chExt cx="611465" cy="414804"/>
              </a:xfrm>
            </p:grpSpPr>
            <p:cxnSp>
              <p:nvCxnSpPr>
                <p:cNvPr id="1619" name="Google Shape;1619;p26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1620" name="Google Shape;1620;p26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1621" name="Google Shape;1621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22" name="Google Shape;1622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23" name="Google Shape;1623;p26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1624" name="Google Shape;1624;p26"/>
              <p:cNvGrpSpPr/>
              <p:nvPr/>
            </p:nvGrpSpPr>
            <p:grpSpPr>
              <a:xfrm>
                <a:off x="10925611" y="4369175"/>
                <a:ext cx="229525" cy="119913"/>
                <a:chOff x="7493876" y="2774731"/>
                <a:chExt cx="1490420" cy="890885"/>
              </a:xfrm>
            </p:grpSpPr>
            <p:sp>
              <p:nvSpPr>
                <p:cNvPr id="1625" name="Google Shape;1625;p26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1626" name="Google Shape;1626;p26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1627" name="Google Shape;1627;p26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1628" name="Google Shape;1628;p26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29" name="Google Shape;1629;p26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0" name="Google Shape;1630;p26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631" name="Google Shape;1631;p26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1632" name="Google Shape;1632;p26"/>
          <p:cNvGrpSpPr/>
          <p:nvPr/>
        </p:nvGrpSpPr>
        <p:grpSpPr>
          <a:xfrm>
            <a:off x="5535360" y="1348984"/>
            <a:ext cx="3242204" cy="2961981"/>
            <a:chOff x="11448552" y="1676017"/>
            <a:chExt cx="4322938" cy="3949308"/>
          </a:xfrm>
        </p:grpSpPr>
        <p:sp>
          <p:nvSpPr>
            <p:cNvPr id="1633" name="Google Shape;1633;p26"/>
            <p:cNvSpPr/>
            <p:nvPr/>
          </p:nvSpPr>
          <p:spPr>
            <a:xfrm>
              <a:off x="11548524" y="3627656"/>
              <a:ext cx="1007400" cy="4482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4" name="Google Shape;1634;p26"/>
            <p:cNvSpPr/>
            <p:nvPr/>
          </p:nvSpPr>
          <p:spPr>
            <a:xfrm rot="1621957">
              <a:off x="12634946" y="5270739"/>
              <a:ext cx="887793" cy="161673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26"/>
            <p:cNvSpPr/>
            <p:nvPr/>
          </p:nvSpPr>
          <p:spPr>
            <a:xfrm>
              <a:off x="12775958" y="1847944"/>
              <a:ext cx="473400" cy="2442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26"/>
            <p:cNvSpPr/>
            <p:nvPr/>
          </p:nvSpPr>
          <p:spPr>
            <a:xfrm>
              <a:off x="12669374" y="4563454"/>
              <a:ext cx="16989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26"/>
            <p:cNvSpPr/>
            <p:nvPr/>
          </p:nvSpPr>
          <p:spPr>
            <a:xfrm>
              <a:off x="12239699" y="4881027"/>
              <a:ext cx="660000" cy="5538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26"/>
            <p:cNvSpPr/>
            <p:nvPr/>
          </p:nvSpPr>
          <p:spPr>
            <a:xfrm>
              <a:off x="12638017" y="2106713"/>
              <a:ext cx="503100" cy="2433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26"/>
            <p:cNvSpPr/>
            <p:nvPr/>
          </p:nvSpPr>
          <p:spPr>
            <a:xfrm>
              <a:off x="13837523" y="5040395"/>
              <a:ext cx="6123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26"/>
            <p:cNvSpPr/>
            <p:nvPr/>
          </p:nvSpPr>
          <p:spPr>
            <a:xfrm rot="2528375">
              <a:off x="12297958" y="2504773"/>
              <a:ext cx="612127" cy="510177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26"/>
            <p:cNvSpPr/>
            <p:nvPr/>
          </p:nvSpPr>
          <p:spPr>
            <a:xfrm>
              <a:off x="11972286" y="1972003"/>
              <a:ext cx="612300" cy="7542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2" name="Google Shape;1642;p26"/>
            <p:cNvSpPr/>
            <p:nvPr/>
          </p:nvSpPr>
          <p:spPr>
            <a:xfrm>
              <a:off x="11792971" y="1676017"/>
              <a:ext cx="473400" cy="2442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3" name="Google Shape;1643;p26"/>
            <p:cNvSpPr/>
            <p:nvPr/>
          </p:nvSpPr>
          <p:spPr>
            <a:xfrm>
              <a:off x="11448552" y="2167072"/>
              <a:ext cx="473400" cy="2442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26"/>
            <p:cNvSpPr/>
            <p:nvPr/>
          </p:nvSpPr>
          <p:spPr>
            <a:xfrm>
              <a:off x="11807613" y="3089587"/>
              <a:ext cx="473400" cy="2442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26"/>
            <p:cNvSpPr/>
            <p:nvPr/>
          </p:nvSpPr>
          <p:spPr>
            <a:xfrm>
              <a:off x="11461856" y="3203435"/>
              <a:ext cx="473400" cy="2442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26"/>
            <p:cNvSpPr/>
            <p:nvPr/>
          </p:nvSpPr>
          <p:spPr>
            <a:xfrm>
              <a:off x="14880961" y="3246013"/>
              <a:ext cx="8130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26"/>
            <p:cNvSpPr/>
            <p:nvPr/>
          </p:nvSpPr>
          <p:spPr>
            <a:xfrm>
              <a:off x="14958491" y="4026029"/>
              <a:ext cx="813000" cy="5100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8" name="Google Shape;1648;p26"/>
          <p:cNvSpPr txBox="1">
            <a:spLocks noGrp="1"/>
          </p:cNvSpPr>
          <p:nvPr>
            <p:ph type="body" idx="1"/>
          </p:nvPr>
        </p:nvSpPr>
        <p:spPr>
          <a:xfrm>
            <a:off x="628649" y="1369219"/>
            <a:ext cx="42696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marL="2667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marL="2667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marL="12700" lvl="0" indent="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marL="215900" lvl="0" indent="-133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1270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2667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endParaRPr/>
          </a:p>
        </p:txBody>
      </p:sp>
      <p:sp>
        <p:nvSpPr>
          <p:cNvPr id="1649" name="Google Shape;1649;p26"/>
          <p:cNvSpPr/>
          <p:nvPr/>
        </p:nvSpPr>
        <p:spPr>
          <a:xfrm>
            <a:off x="512379" y="1261241"/>
            <a:ext cx="4341000" cy="1277400"/>
          </a:xfrm>
          <a:prstGeom prst="rect">
            <a:avLst/>
          </a:prstGeom>
          <a:solidFill>
            <a:schemeClr val="lt1">
              <a:alpha val="729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27"/>
          <p:cNvSpPr/>
          <p:nvPr/>
        </p:nvSpPr>
        <p:spPr>
          <a:xfrm>
            <a:off x="5579306" y="2664809"/>
            <a:ext cx="740400" cy="50220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6" name="Google Shape;1656;p27"/>
          <p:cNvSpPr txBox="1">
            <a:spLocks noGrp="1"/>
          </p:cNvSpPr>
          <p:nvPr>
            <p:ph type="title"/>
          </p:nvPr>
        </p:nvSpPr>
        <p:spPr>
          <a:xfrm>
            <a:off x="471488" y="254149"/>
            <a:ext cx="59151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ct val="100000"/>
              <a:buFont typeface="Calibri"/>
              <a:buNone/>
            </a:pPr>
            <a:r>
              <a:rPr lang="en"/>
              <a:t>A closer look at Internet structure</a:t>
            </a:r>
            <a:endParaRPr/>
          </a:p>
        </p:txBody>
      </p:sp>
      <p:sp>
        <p:nvSpPr>
          <p:cNvPr id="1657" name="Google Shape;1657;p27"/>
          <p:cNvSpPr txBox="1">
            <a:spLocks noGrp="1"/>
          </p:cNvSpPr>
          <p:nvPr>
            <p:ph type="body" idx="1"/>
          </p:nvPr>
        </p:nvSpPr>
        <p:spPr>
          <a:xfrm>
            <a:off x="628649" y="1369219"/>
            <a:ext cx="42696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edge:</a:t>
            </a:r>
            <a:endParaRPr/>
          </a:p>
          <a:p>
            <a:pPr marL="2667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hosts: clients and servers</a:t>
            </a:r>
            <a:endParaRPr/>
          </a:p>
          <a:p>
            <a:pPr marL="266700" lvl="0" indent="-1714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servers often in data centers</a:t>
            </a:r>
            <a:endParaRPr/>
          </a:p>
          <a:p>
            <a:pPr marL="12700" lvl="0" indent="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Access networks, physical media:</a:t>
            </a:r>
            <a:endParaRPr/>
          </a:p>
          <a:p>
            <a:pPr marL="215900" lvl="0" indent="-1333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wired, wireless communication links</a:t>
            </a: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marL="12700" lvl="0" indent="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SzPts val="1800"/>
              <a:buNone/>
            </a:pPr>
            <a:r>
              <a:rPr lang="en" sz="24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Network core: </a:t>
            </a:r>
            <a:endParaRPr/>
          </a:p>
          <a:p>
            <a:pPr marL="254000" lvl="1" indent="-152400" algn="l" rtl="0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interconnected routers</a:t>
            </a:r>
            <a:endParaRPr/>
          </a:p>
          <a:p>
            <a:pPr marL="254000" lvl="1" indent="-152400" algn="l" rtl="0">
              <a:lnSpc>
                <a:spcPct val="85000"/>
              </a:lnSpc>
              <a:spcBef>
                <a:spcPts val="3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lang="en" sz="2100">
                <a:latin typeface="Calibri"/>
                <a:ea typeface="Calibri"/>
                <a:cs typeface="Calibri"/>
                <a:sym typeface="Calibri"/>
              </a:rPr>
              <a:t>network of networks</a:t>
            </a:r>
            <a:endParaRPr/>
          </a:p>
          <a:p>
            <a:pPr marL="1270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2667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1200"/>
              </a:spcAft>
              <a:buSzPts val="2100"/>
              <a:buNone/>
            </a:pPr>
            <a:endParaRPr/>
          </a:p>
        </p:txBody>
      </p:sp>
      <p:sp>
        <p:nvSpPr>
          <p:cNvPr id="1658" name="Google Shape;1658;p27"/>
          <p:cNvSpPr/>
          <p:nvPr/>
        </p:nvSpPr>
        <p:spPr>
          <a:xfrm>
            <a:off x="6738891" y="2299333"/>
            <a:ext cx="844648" cy="1003631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27"/>
          <p:cNvSpPr/>
          <p:nvPr/>
        </p:nvSpPr>
        <p:spPr>
          <a:xfrm>
            <a:off x="5455557" y="1369526"/>
            <a:ext cx="1302545" cy="988279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27"/>
          <p:cNvSpPr/>
          <p:nvPr/>
        </p:nvSpPr>
        <p:spPr>
          <a:xfrm>
            <a:off x="5404013" y="2466938"/>
            <a:ext cx="1094100" cy="23820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1" name="Google Shape;1661;p27"/>
          <p:cNvSpPr/>
          <p:nvPr/>
        </p:nvSpPr>
        <p:spPr>
          <a:xfrm>
            <a:off x="5784301" y="3512350"/>
            <a:ext cx="2309813" cy="1248966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2" name="Google Shape;1662;p27"/>
          <p:cNvSpPr txBox="1"/>
          <p:nvPr/>
        </p:nvSpPr>
        <p:spPr>
          <a:xfrm>
            <a:off x="5759456" y="1116346"/>
            <a:ext cx="100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100"/>
          </a:p>
        </p:txBody>
      </p:sp>
      <p:sp>
        <p:nvSpPr>
          <p:cNvPr id="1663" name="Google Shape;1663;p27"/>
          <p:cNvSpPr txBox="1"/>
          <p:nvPr/>
        </p:nvSpPr>
        <p:spPr>
          <a:xfrm>
            <a:off x="5498126" y="3143941"/>
            <a:ext cx="14667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100"/>
          </a:p>
        </p:txBody>
      </p:sp>
      <p:sp>
        <p:nvSpPr>
          <p:cNvPr id="1664" name="Google Shape;1664;p27"/>
          <p:cNvSpPr txBox="1"/>
          <p:nvPr/>
        </p:nvSpPr>
        <p:spPr>
          <a:xfrm>
            <a:off x="5480181" y="4334831"/>
            <a:ext cx="89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1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100"/>
          </a:p>
        </p:txBody>
      </p:sp>
      <p:sp>
        <p:nvSpPr>
          <p:cNvPr id="1665" name="Google Shape;1665;p27"/>
          <p:cNvSpPr/>
          <p:nvPr/>
        </p:nvSpPr>
        <p:spPr>
          <a:xfrm>
            <a:off x="7666610" y="2384655"/>
            <a:ext cx="955596" cy="1449984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6" name="Google Shape;1666;p27"/>
          <p:cNvGrpSpPr/>
          <p:nvPr/>
        </p:nvGrpSpPr>
        <p:grpSpPr>
          <a:xfrm>
            <a:off x="8128086" y="2946120"/>
            <a:ext cx="515514" cy="541311"/>
            <a:chOff x="5203089" y="1751190"/>
            <a:chExt cx="858331" cy="662560"/>
          </a:xfrm>
        </p:grpSpPr>
        <p:sp>
          <p:nvSpPr>
            <p:cNvPr id="1667" name="Google Shape;1667;p27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7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9" name="Google Shape;1669;p27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0" name="Google Shape;1670;p27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1" name="Google Shape;1671;p27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2" name="Google Shape;1672;p27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3" name="Google Shape;1673;p27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4" name="Google Shape;1674;p27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675" name="Google Shape;1675;p27"/>
          <p:cNvGrpSpPr/>
          <p:nvPr/>
        </p:nvGrpSpPr>
        <p:grpSpPr>
          <a:xfrm>
            <a:off x="8078554" y="2395522"/>
            <a:ext cx="445989" cy="486319"/>
            <a:chOff x="5203089" y="1751190"/>
            <a:chExt cx="858331" cy="662560"/>
          </a:xfrm>
        </p:grpSpPr>
        <p:sp>
          <p:nvSpPr>
            <p:cNvPr id="1676" name="Google Shape;1676;p27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7" name="Google Shape;1677;p27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78" name="Google Shape;1678;p27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9" name="Google Shape;1679;p27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0" name="Google Shape;1680;p27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1" name="Google Shape;1681;p27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2" name="Google Shape;1682;p27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3" name="Google Shape;1683;p27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684" name="Google Shape;1684;p27"/>
          <p:cNvSpPr/>
          <p:nvPr/>
        </p:nvSpPr>
        <p:spPr>
          <a:xfrm>
            <a:off x="7155610" y="1336531"/>
            <a:ext cx="1123559" cy="1041898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27"/>
          <p:cNvSpPr txBox="1"/>
          <p:nvPr/>
        </p:nvSpPr>
        <p:spPr>
          <a:xfrm>
            <a:off x="7070401" y="1388396"/>
            <a:ext cx="12939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100"/>
          </a:p>
        </p:txBody>
      </p:sp>
      <p:sp>
        <p:nvSpPr>
          <p:cNvPr id="1686" name="Google Shape;1686;p27"/>
          <p:cNvSpPr/>
          <p:nvPr/>
        </p:nvSpPr>
        <p:spPr>
          <a:xfrm>
            <a:off x="6959301" y="2758431"/>
            <a:ext cx="229200" cy="14820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27"/>
          <p:cNvSpPr txBox="1"/>
          <p:nvPr/>
        </p:nvSpPr>
        <p:spPr>
          <a:xfrm>
            <a:off x="6574621" y="2585939"/>
            <a:ext cx="7806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100"/>
          </a:p>
        </p:txBody>
      </p:sp>
      <p:sp>
        <p:nvSpPr>
          <p:cNvPr id="1688" name="Google Shape;1688;p27"/>
          <p:cNvSpPr txBox="1"/>
          <p:nvPr/>
        </p:nvSpPr>
        <p:spPr>
          <a:xfrm>
            <a:off x="8188325" y="3508453"/>
            <a:ext cx="6099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100"/>
          </a:p>
        </p:txBody>
      </p:sp>
      <p:sp>
        <p:nvSpPr>
          <p:cNvPr id="1689" name="Google Shape;1689;p27"/>
          <p:cNvSpPr txBox="1"/>
          <p:nvPr/>
        </p:nvSpPr>
        <p:spPr>
          <a:xfrm>
            <a:off x="7547263" y="3171186"/>
            <a:ext cx="632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90" name="Google Shape;1690;p27"/>
          <p:cNvCxnSpPr/>
          <p:nvPr/>
        </p:nvCxnSpPr>
        <p:spPr>
          <a:xfrm rot="10800000">
            <a:off x="7919763" y="2685178"/>
            <a:ext cx="309900" cy="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1" name="Google Shape;1691;p27"/>
          <p:cNvCxnSpPr/>
          <p:nvPr/>
        </p:nvCxnSpPr>
        <p:spPr>
          <a:xfrm rot="10800000">
            <a:off x="7995526" y="2730644"/>
            <a:ext cx="259500" cy="55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2" name="Google Shape;1692;p27"/>
          <p:cNvCxnSpPr/>
          <p:nvPr/>
        </p:nvCxnSpPr>
        <p:spPr>
          <a:xfrm rot="10800000" flipH="1">
            <a:off x="7977673" y="2725171"/>
            <a:ext cx="252000" cy="29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3" name="Google Shape;1693;p27"/>
          <p:cNvCxnSpPr/>
          <p:nvPr/>
        </p:nvCxnSpPr>
        <p:spPr>
          <a:xfrm rot="10800000">
            <a:off x="7928081" y="2696283"/>
            <a:ext cx="0" cy="3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4" name="Google Shape;1694;p27"/>
          <p:cNvCxnSpPr/>
          <p:nvPr/>
        </p:nvCxnSpPr>
        <p:spPr>
          <a:xfrm rot="10800000">
            <a:off x="7913072" y="3053917"/>
            <a:ext cx="381300" cy="26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5" name="Google Shape;1695;p27"/>
          <p:cNvCxnSpPr/>
          <p:nvPr/>
        </p:nvCxnSpPr>
        <p:spPr>
          <a:xfrm rot="10800000">
            <a:off x="7421265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6" name="Google Shape;1696;p27"/>
          <p:cNvCxnSpPr/>
          <p:nvPr/>
        </p:nvCxnSpPr>
        <p:spPr>
          <a:xfrm rot="10800000">
            <a:off x="6914580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7" name="Google Shape;1697;p27"/>
          <p:cNvCxnSpPr/>
          <p:nvPr/>
        </p:nvCxnSpPr>
        <p:spPr>
          <a:xfrm flipH="1">
            <a:off x="6957669" y="2630754"/>
            <a:ext cx="286800" cy="38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8" name="Google Shape;1698;p27"/>
          <p:cNvCxnSpPr/>
          <p:nvPr/>
        </p:nvCxnSpPr>
        <p:spPr>
          <a:xfrm>
            <a:off x="7299802" y="2630754"/>
            <a:ext cx="0" cy="40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99" name="Google Shape;1699;p27"/>
          <p:cNvCxnSpPr/>
          <p:nvPr/>
        </p:nvCxnSpPr>
        <p:spPr>
          <a:xfrm>
            <a:off x="7603251" y="2066019"/>
            <a:ext cx="366000" cy="62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0" name="Google Shape;1700;p27"/>
          <p:cNvCxnSpPr/>
          <p:nvPr/>
        </p:nvCxnSpPr>
        <p:spPr>
          <a:xfrm flipH="1">
            <a:off x="7349063" y="2021260"/>
            <a:ext cx="285300" cy="521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1" name="Google Shape;1701;p27"/>
          <p:cNvCxnSpPr/>
          <p:nvPr/>
        </p:nvCxnSpPr>
        <p:spPr>
          <a:xfrm flipH="1">
            <a:off x="7575377" y="1627074"/>
            <a:ext cx="571200" cy="433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2" name="Google Shape;1702;p27"/>
          <p:cNvCxnSpPr/>
          <p:nvPr/>
        </p:nvCxnSpPr>
        <p:spPr>
          <a:xfrm flipH="1">
            <a:off x="7575454" y="1701235"/>
            <a:ext cx="3000" cy="388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3" name="Google Shape;1703;p27"/>
          <p:cNvCxnSpPr/>
          <p:nvPr/>
        </p:nvCxnSpPr>
        <p:spPr>
          <a:xfrm flipH="1">
            <a:off x="8004221" y="1650380"/>
            <a:ext cx="111900" cy="388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4" name="Google Shape;1704;p27"/>
          <p:cNvCxnSpPr/>
          <p:nvPr/>
        </p:nvCxnSpPr>
        <p:spPr>
          <a:xfrm flipH="1">
            <a:off x="7606837" y="2039225"/>
            <a:ext cx="430500" cy="2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5" name="Google Shape;1705;p27"/>
          <p:cNvCxnSpPr/>
          <p:nvPr/>
        </p:nvCxnSpPr>
        <p:spPr>
          <a:xfrm flipH="1">
            <a:off x="7551998" y="1627074"/>
            <a:ext cx="591600" cy="74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6" name="Google Shape;1706;p27"/>
          <p:cNvCxnSpPr/>
          <p:nvPr/>
        </p:nvCxnSpPr>
        <p:spPr>
          <a:xfrm flipH="1">
            <a:off x="8146429" y="1595494"/>
            <a:ext cx="209400" cy="31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7" name="Google Shape;1707;p27"/>
          <p:cNvCxnSpPr/>
          <p:nvPr/>
        </p:nvCxnSpPr>
        <p:spPr>
          <a:xfrm rot="10800000">
            <a:off x="8011751" y="2039381"/>
            <a:ext cx="264900" cy="50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8" name="Google Shape;1708;p27"/>
          <p:cNvCxnSpPr/>
          <p:nvPr/>
        </p:nvCxnSpPr>
        <p:spPr>
          <a:xfrm flipH="1">
            <a:off x="6577157" y="1701235"/>
            <a:ext cx="975000" cy="455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9" name="Google Shape;1709;p27"/>
          <p:cNvCxnSpPr/>
          <p:nvPr/>
        </p:nvCxnSpPr>
        <p:spPr>
          <a:xfrm rot="10800000" flipH="1">
            <a:off x="7034029" y="3085037"/>
            <a:ext cx="321900" cy="52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0" name="Google Shape;1710;p27"/>
          <p:cNvCxnSpPr/>
          <p:nvPr/>
        </p:nvCxnSpPr>
        <p:spPr>
          <a:xfrm rot="10800000" flipH="1">
            <a:off x="6183415" y="3035573"/>
            <a:ext cx="7269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1" name="Google Shape;1711;p27"/>
          <p:cNvSpPr/>
          <p:nvPr/>
        </p:nvSpPr>
        <p:spPr>
          <a:xfrm>
            <a:off x="6130905" y="1719746"/>
            <a:ext cx="39300" cy="37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2" name="Google Shape;1712;p27"/>
          <p:cNvGrpSpPr/>
          <p:nvPr/>
        </p:nvGrpSpPr>
        <p:grpSpPr>
          <a:xfrm>
            <a:off x="7808017" y="2622158"/>
            <a:ext cx="266785" cy="148154"/>
            <a:chOff x="7493876" y="2774731"/>
            <a:chExt cx="1490420" cy="890885"/>
          </a:xfrm>
        </p:grpSpPr>
        <p:sp>
          <p:nvSpPr>
            <p:cNvPr id="1713" name="Google Shape;1713;p27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714" name="Google Shape;1714;p27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715" name="Google Shape;1715;p27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716" name="Google Shape;1716;p27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7" name="Google Shape;1717;p27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8" name="Google Shape;1718;p27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9" name="Google Shape;1719;p27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20" name="Google Shape;1720;p27"/>
          <p:cNvGrpSpPr/>
          <p:nvPr/>
        </p:nvGrpSpPr>
        <p:grpSpPr>
          <a:xfrm>
            <a:off x="7461604" y="1651774"/>
            <a:ext cx="266785" cy="148154"/>
            <a:chOff x="7493876" y="2774731"/>
            <a:chExt cx="1490420" cy="890885"/>
          </a:xfrm>
        </p:grpSpPr>
        <p:sp>
          <p:nvSpPr>
            <p:cNvPr id="1721" name="Google Shape;1721;p27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722" name="Google Shape;1722;p27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723" name="Google Shape;1723;p27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724" name="Google Shape;1724;p27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5" name="Google Shape;1725;p27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6" name="Google Shape;1726;p27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7" name="Google Shape;1727;p27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28" name="Google Shape;1728;p27"/>
          <p:cNvGrpSpPr/>
          <p:nvPr/>
        </p:nvGrpSpPr>
        <p:grpSpPr>
          <a:xfrm>
            <a:off x="7895471" y="1960080"/>
            <a:ext cx="266785" cy="148154"/>
            <a:chOff x="7493876" y="2774731"/>
            <a:chExt cx="1490420" cy="890885"/>
          </a:xfrm>
        </p:grpSpPr>
        <p:sp>
          <p:nvSpPr>
            <p:cNvPr id="1729" name="Google Shape;1729;p27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730" name="Google Shape;1730;p27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731" name="Google Shape;1731;p27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732" name="Google Shape;1732;p27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3" name="Google Shape;1733;p27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4" name="Google Shape;1734;p27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5" name="Google Shape;1735;p27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36" name="Google Shape;1736;p27"/>
          <p:cNvGrpSpPr/>
          <p:nvPr/>
        </p:nvGrpSpPr>
        <p:grpSpPr>
          <a:xfrm>
            <a:off x="7982929" y="1581027"/>
            <a:ext cx="266785" cy="148154"/>
            <a:chOff x="7493876" y="2774731"/>
            <a:chExt cx="1490420" cy="890885"/>
          </a:xfrm>
        </p:grpSpPr>
        <p:sp>
          <p:nvSpPr>
            <p:cNvPr id="1737" name="Google Shape;1737;p27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738" name="Google Shape;1738;p27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739" name="Google Shape;1739;p27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740" name="Google Shape;1740;p27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1" name="Google Shape;1741;p27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2" name="Google Shape;1742;p27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3" name="Google Shape;1743;p27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44" name="Google Shape;1744;p27"/>
          <p:cNvGrpSpPr/>
          <p:nvPr/>
        </p:nvGrpSpPr>
        <p:grpSpPr>
          <a:xfrm>
            <a:off x="6823736" y="2967587"/>
            <a:ext cx="276920" cy="179513"/>
            <a:chOff x="7493876" y="2774731"/>
            <a:chExt cx="1490420" cy="890885"/>
          </a:xfrm>
        </p:grpSpPr>
        <p:sp>
          <p:nvSpPr>
            <p:cNvPr id="1745" name="Google Shape;1745;p27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746" name="Google Shape;1746;p27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747" name="Google Shape;1747;p27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748" name="Google Shape;1748;p27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9" name="Google Shape;1749;p27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0" name="Google Shape;1750;p27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1" name="Google Shape;1751;p27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52" name="Google Shape;1752;p27"/>
          <p:cNvGrpSpPr/>
          <p:nvPr/>
        </p:nvGrpSpPr>
        <p:grpSpPr>
          <a:xfrm>
            <a:off x="7485155" y="1996228"/>
            <a:ext cx="266785" cy="148154"/>
            <a:chOff x="7493876" y="2774731"/>
            <a:chExt cx="1490420" cy="890885"/>
          </a:xfrm>
        </p:grpSpPr>
        <p:sp>
          <p:nvSpPr>
            <p:cNvPr id="1753" name="Google Shape;1753;p27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754" name="Google Shape;1754;p27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755" name="Google Shape;1755;p27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756" name="Google Shape;1756;p27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7" name="Google Shape;1757;p27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8" name="Google Shape;1758;p27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9" name="Google Shape;1759;p27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0" name="Google Shape;1760;p27"/>
          <p:cNvGrpSpPr/>
          <p:nvPr/>
        </p:nvGrpSpPr>
        <p:grpSpPr>
          <a:xfrm>
            <a:off x="7122499" y="2545643"/>
            <a:ext cx="276920" cy="179513"/>
            <a:chOff x="7493876" y="2774731"/>
            <a:chExt cx="1490420" cy="890885"/>
          </a:xfrm>
        </p:grpSpPr>
        <p:sp>
          <p:nvSpPr>
            <p:cNvPr id="1761" name="Google Shape;1761;p27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762" name="Google Shape;1762;p27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763" name="Google Shape;1763;p27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764" name="Google Shape;1764;p27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5" name="Google Shape;1765;p27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6" name="Google Shape;1766;p27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7" name="Google Shape;1767;p27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68" name="Google Shape;1768;p27"/>
          <p:cNvGrpSpPr/>
          <p:nvPr/>
        </p:nvGrpSpPr>
        <p:grpSpPr>
          <a:xfrm>
            <a:off x="7200810" y="2999941"/>
            <a:ext cx="276920" cy="179513"/>
            <a:chOff x="7493876" y="2774731"/>
            <a:chExt cx="1490420" cy="890885"/>
          </a:xfrm>
        </p:grpSpPr>
        <p:sp>
          <p:nvSpPr>
            <p:cNvPr id="1769" name="Google Shape;1769;p27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770" name="Google Shape;1770;p27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771" name="Google Shape;1771;p27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772" name="Google Shape;1772;p27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3" name="Google Shape;1773;p27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4" name="Google Shape;1774;p27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27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76" name="Google Shape;1776;p27"/>
          <p:cNvGrpSpPr/>
          <p:nvPr/>
        </p:nvGrpSpPr>
        <p:grpSpPr>
          <a:xfrm>
            <a:off x="7781505" y="2994299"/>
            <a:ext cx="266785" cy="148154"/>
            <a:chOff x="7493876" y="2774731"/>
            <a:chExt cx="1490420" cy="890885"/>
          </a:xfrm>
        </p:grpSpPr>
        <p:sp>
          <p:nvSpPr>
            <p:cNvPr id="1777" name="Google Shape;1777;p27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1778" name="Google Shape;1778;p27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1779" name="Google Shape;1779;p27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1780" name="Google Shape;1780;p27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1" name="Google Shape;1781;p27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2" name="Google Shape;1782;p27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3" name="Google Shape;1783;p27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1784" name="Google Shape;1784;p27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179" y="1437769"/>
            <a:ext cx="102631" cy="24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7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5598586" y="1953817"/>
            <a:ext cx="327916" cy="119633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7"/>
          <p:cNvSpPr/>
          <p:nvPr/>
        </p:nvSpPr>
        <p:spPr>
          <a:xfrm>
            <a:off x="5707259" y="1837728"/>
            <a:ext cx="263944" cy="156129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87" name="Google Shape;1787;p27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0258" y="1841744"/>
            <a:ext cx="239839" cy="142072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27"/>
          <p:cNvSpPr/>
          <p:nvPr/>
        </p:nvSpPr>
        <p:spPr>
          <a:xfrm>
            <a:off x="5755314" y="1833122"/>
            <a:ext cx="223627" cy="29053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27"/>
          <p:cNvSpPr/>
          <p:nvPr/>
        </p:nvSpPr>
        <p:spPr>
          <a:xfrm>
            <a:off x="5704921" y="1832886"/>
            <a:ext cx="62076" cy="12093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27"/>
          <p:cNvSpPr/>
          <p:nvPr/>
        </p:nvSpPr>
        <p:spPr>
          <a:xfrm>
            <a:off x="5910434" y="1854498"/>
            <a:ext cx="66898" cy="139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27"/>
          <p:cNvSpPr/>
          <p:nvPr/>
        </p:nvSpPr>
        <p:spPr>
          <a:xfrm>
            <a:off x="5704191" y="1947676"/>
            <a:ext cx="245390" cy="4712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27"/>
          <p:cNvSpPr/>
          <p:nvPr/>
        </p:nvSpPr>
        <p:spPr>
          <a:xfrm>
            <a:off x="5917884" y="1855679"/>
            <a:ext cx="62662" cy="140181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27"/>
          <p:cNvSpPr/>
          <p:nvPr/>
        </p:nvSpPr>
        <p:spPr>
          <a:xfrm>
            <a:off x="5704483" y="1953936"/>
            <a:ext cx="218221" cy="4653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4" name="Google Shape;1794;p27"/>
          <p:cNvGrpSpPr/>
          <p:nvPr/>
        </p:nvGrpSpPr>
        <p:grpSpPr>
          <a:xfrm>
            <a:off x="5700832" y="2003655"/>
            <a:ext cx="74055" cy="27635"/>
            <a:chOff x="1740" y="2642"/>
            <a:chExt cx="752" cy="327"/>
          </a:xfrm>
        </p:grpSpPr>
        <p:sp>
          <p:nvSpPr>
            <p:cNvPr id="1795" name="Google Shape;1795;p27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6" name="Google Shape;1796;p27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7" name="Google Shape;1797;p27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8" name="Google Shape;1798;p27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9" name="Google Shape;1799;p27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0" name="Google Shape;1800;p27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01" name="Google Shape;1801;p27"/>
          <p:cNvSpPr/>
          <p:nvPr/>
        </p:nvSpPr>
        <p:spPr>
          <a:xfrm>
            <a:off x="5827615" y="2007788"/>
            <a:ext cx="89684" cy="6070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27"/>
          <p:cNvSpPr/>
          <p:nvPr/>
        </p:nvSpPr>
        <p:spPr>
          <a:xfrm>
            <a:off x="5598732" y="2012630"/>
            <a:ext cx="229469" cy="5538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27"/>
          <p:cNvSpPr/>
          <p:nvPr/>
        </p:nvSpPr>
        <p:spPr>
          <a:xfrm>
            <a:off x="5598878" y="2002474"/>
            <a:ext cx="2483" cy="1121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27"/>
          <p:cNvSpPr/>
          <p:nvPr/>
        </p:nvSpPr>
        <p:spPr>
          <a:xfrm>
            <a:off x="5599024" y="1956770"/>
            <a:ext cx="106628" cy="4641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7"/>
          <p:cNvSpPr/>
          <p:nvPr/>
        </p:nvSpPr>
        <p:spPr>
          <a:xfrm>
            <a:off x="5606182" y="2004836"/>
            <a:ext cx="217638" cy="5326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27"/>
          <p:cNvSpPr/>
          <p:nvPr/>
        </p:nvSpPr>
        <p:spPr>
          <a:xfrm rot="10800000" flipH="1">
            <a:off x="5823526" y="2001058"/>
            <a:ext cx="88810" cy="551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7" name="Google Shape;1807;p27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6623750" y="1794217"/>
            <a:ext cx="69579" cy="30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27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4654" y="1587719"/>
            <a:ext cx="636984" cy="12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27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5" flipH="1">
            <a:off x="5632781" y="2703907"/>
            <a:ext cx="215024" cy="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810" name="Google Shape;1810;p27"/>
          <p:cNvSpPr/>
          <p:nvPr/>
        </p:nvSpPr>
        <p:spPr>
          <a:xfrm>
            <a:off x="5704041" y="2616974"/>
            <a:ext cx="173075" cy="11691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1" name="Google Shape;1811;p27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2565" y="2619981"/>
            <a:ext cx="157269" cy="1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27"/>
          <p:cNvSpPr/>
          <p:nvPr/>
        </p:nvSpPr>
        <p:spPr>
          <a:xfrm>
            <a:off x="5735552" y="2613526"/>
            <a:ext cx="146637" cy="2175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7"/>
          <p:cNvSpPr/>
          <p:nvPr/>
        </p:nvSpPr>
        <p:spPr>
          <a:xfrm>
            <a:off x="5702509" y="2613349"/>
            <a:ext cx="40705" cy="90561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27"/>
          <p:cNvSpPr/>
          <p:nvPr/>
        </p:nvSpPr>
        <p:spPr>
          <a:xfrm>
            <a:off x="5837269" y="2629532"/>
            <a:ext cx="43867" cy="10453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7"/>
          <p:cNvSpPr/>
          <p:nvPr/>
        </p:nvSpPr>
        <p:spPr>
          <a:xfrm>
            <a:off x="5702030" y="2699309"/>
            <a:ext cx="160910" cy="35286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7"/>
          <p:cNvSpPr/>
          <p:nvPr/>
        </p:nvSpPr>
        <p:spPr>
          <a:xfrm>
            <a:off x="5842154" y="2630416"/>
            <a:ext cx="41090" cy="104973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7"/>
          <p:cNvSpPr/>
          <p:nvPr/>
        </p:nvSpPr>
        <p:spPr>
          <a:xfrm>
            <a:off x="5702221" y="2703995"/>
            <a:ext cx="143093" cy="34844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8" name="Google Shape;1818;p27"/>
          <p:cNvGrpSpPr/>
          <p:nvPr/>
        </p:nvGrpSpPr>
        <p:grpSpPr>
          <a:xfrm>
            <a:off x="5699827" y="2741227"/>
            <a:ext cx="48560" cy="20694"/>
            <a:chOff x="1740" y="2642"/>
            <a:chExt cx="752" cy="327"/>
          </a:xfrm>
        </p:grpSpPr>
        <p:sp>
          <p:nvSpPr>
            <p:cNvPr id="1819" name="Google Shape;1819;p27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0" name="Google Shape;1820;p27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1" name="Google Shape;1821;p27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2" name="Google Shape;1822;p27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3" name="Google Shape;1823;p27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4" name="Google Shape;1824;p27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25" name="Google Shape;1825;p27"/>
          <p:cNvSpPr/>
          <p:nvPr/>
        </p:nvSpPr>
        <p:spPr>
          <a:xfrm>
            <a:off x="5782963" y="2744322"/>
            <a:ext cx="58808" cy="45457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27"/>
          <p:cNvSpPr/>
          <p:nvPr/>
        </p:nvSpPr>
        <p:spPr>
          <a:xfrm>
            <a:off x="5632877" y="2747948"/>
            <a:ext cx="150470" cy="4147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7"/>
          <p:cNvSpPr/>
          <p:nvPr/>
        </p:nvSpPr>
        <p:spPr>
          <a:xfrm>
            <a:off x="5632973" y="2740342"/>
            <a:ext cx="1628" cy="84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27"/>
          <p:cNvSpPr/>
          <p:nvPr/>
        </p:nvSpPr>
        <p:spPr>
          <a:xfrm>
            <a:off x="5633068" y="2706118"/>
            <a:ext cx="69919" cy="34754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27"/>
          <p:cNvSpPr/>
          <p:nvPr/>
        </p:nvSpPr>
        <p:spPr>
          <a:xfrm>
            <a:off x="5637762" y="2742112"/>
            <a:ext cx="142710" cy="3988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27"/>
          <p:cNvSpPr/>
          <p:nvPr/>
        </p:nvSpPr>
        <p:spPr>
          <a:xfrm rot="10800000" flipH="1">
            <a:off x="5780282" y="2739281"/>
            <a:ext cx="58236" cy="4130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1" name="Google Shape;1831;p27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5993997" y="2675357"/>
            <a:ext cx="269446" cy="256534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p27"/>
          <p:cNvSpPr/>
          <p:nvPr/>
        </p:nvSpPr>
        <p:spPr>
          <a:xfrm flipH="1">
            <a:off x="6108913" y="2699957"/>
            <a:ext cx="127050" cy="117565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3" name="Google Shape;1833;p27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27399" y="2538763"/>
            <a:ext cx="142183" cy="252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4" name="Google Shape;1834;p27"/>
          <p:cNvGrpSpPr/>
          <p:nvPr/>
        </p:nvGrpSpPr>
        <p:grpSpPr>
          <a:xfrm>
            <a:off x="7716687" y="3955463"/>
            <a:ext cx="132331" cy="248539"/>
            <a:chOff x="4140" y="429"/>
            <a:chExt cx="1419" cy="2400"/>
          </a:xfrm>
        </p:grpSpPr>
        <p:sp>
          <p:nvSpPr>
            <p:cNvPr id="1835" name="Google Shape;1835;p27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6" name="Google Shape;1836;p27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27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8" name="Google Shape;1838;p27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9" name="Google Shape;1839;p27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0" name="Google Shape;1840;p27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1841" name="Google Shape;1841;p27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27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3" name="Google Shape;1843;p27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4" name="Google Shape;1844;p27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1845" name="Google Shape;1845;p27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27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47" name="Google Shape;1847;p27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27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49" name="Google Shape;1849;p27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1850" name="Google Shape;1850;p27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27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2" name="Google Shape;1852;p27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53" name="Google Shape;1853;p27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1854" name="Google Shape;1854;p27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27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56" name="Google Shape;1856;p27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27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7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7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27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7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27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27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27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27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27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7" name="Google Shape;1867;p27"/>
          <p:cNvGrpSpPr/>
          <p:nvPr/>
        </p:nvGrpSpPr>
        <p:grpSpPr>
          <a:xfrm flipH="1">
            <a:off x="5985641" y="3675121"/>
            <a:ext cx="259223" cy="240234"/>
            <a:chOff x="2839" y="3501"/>
            <a:chExt cx="755" cy="803"/>
          </a:xfrm>
        </p:grpSpPr>
        <p:pic>
          <p:nvPicPr>
            <p:cNvPr id="1868" name="Google Shape;1868;p27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9" name="Google Shape;1869;p27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70" name="Google Shape;1870;p27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6912440" y="4530206"/>
            <a:ext cx="190126" cy="90257"/>
          </a:xfrm>
          <a:prstGeom prst="rect">
            <a:avLst/>
          </a:prstGeom>
          <a:noFill/>
          <a:ln>
            <a:noFill/>
          </a:ln>
        </p:spPr>
      </p:pic>
      <p:sp>
        <p:nvSpPr>
          <p:cNvPr id="1871" name="Google Shape;1871;p27"/>
          <p:cNvSpPr/>
          <p:nvPr/>
        </p:nvSpPr>
        <p:spPr>
          <a:xfrm>
            <a:off x="6975448" y="4442621"/>
            <a:ext cx="153036" cy="117790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2" name="Google Shape;1872;p27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82985" y="4445650"/>
            <a:ext cx="139059" cy="107186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27"/>
          <p:cNvSpPr/>
          <p:nvPr/>
        </p:nvSpPr>
        <p:spPr>
          <a:xfrm>
            <a:off x="7003310" y="4439146"/>
            <a:ext cx="129655" cy="21918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4" name="Google Shape;1874;p27"/>
          <p:cNvSpPr/>
          <p:nvPr/>
        </p:nvSpPr>
        <p:spPr>
          <a:xfrm>
            <a:off x="6974093" y="4438968"/>
            <a:ext cx="35993" cy="91238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5" name="Google Shape;1875;p27"/>
          <p:cNvSpPr/>
          <p:nvPr/>
        </p:nvSpPr>
        <p:spPr>
          <a:xfrm>
            <a:off x="7093249" y="4455273"/>
            <a:ext cx="38787" cy="105318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6" name="Google Shape;1876;p27"/>
          <p:cNvSpPr/>
          <p:nvPr/>
        </p:nvSpPr>
        <p:spPr>
          <a:xfrm>
            <a:off x="6973669" y="4525572"/>
            <a:ext cx="142276" cy="3555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7" name="Google Shape;1877;p27"/>
          <p:cNvSpPr/>
          <p:nvPr/>
        </p:nvSpPr>
        <p:spPr>
          <a:xfrm>
            <a:off x="7097569" y="4456164"/>
            <a:ext cx="36331" cy="105761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8" name="Google Shape;1878;p27"/>
          <p:cNvSpPr/>
          <p:nvPr/>
        </p:nvSpPr>
        <p:spPr>
          <a:xfrm>
            <a:off x="6973839" y="4530294"/>
            <a:ext cx="126523" cy="35105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9" name="Google Shape;1879;p27"/>
          <p:cNvGrpSpPr/>
          <p:nvPr/>
        </p:nvGrpSpPr>
        <p:grpSpPr>
          <a:xfrm>
            <a:off x="6971722" y="4567805"/>
            <a:ext cx="42937" cy="20849"/>
            <a:chOff x="1740" y="2642"/>
            <a:chExt cx="752" cy="327"/>
          </a:xfrm>
        </p:grpSpPr>
        <p:sp>
          <p:nvSpPr>
            <p:cNvPr id="1880" name="Google Shape;1880;p27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1" name="Google Shape;1881;p27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2" name="Google Shape;1882;p27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3" name="Google Shape;1883;p27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4" name="Google Shape;1884;p27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5" name="Google Shape;1885;p27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6" name="Google Shape;1886;p27"/>
          <p:cNvSpPr/>
          <p:nvPr/>
        </p:nvSpPr>
        <p:spPr>
          <a:xfrm>
            <a:off x="7045232" y="4570924"/>
            <a:ext cx="52000" cy="45797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27"/>
          <p:cNvSpPr/>
          <p:nvPr/>
        </p:nvSpPr>
        <p:spPr>
          <a:xfrm>
            <a:off x="6912524" y="4574577"/>
            <a:ext cx="133044" cy="4178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27"/>
          <p:cNvSpPr/>
          <p:nvPr/>
        </p:nvSpPr>
        <p:spPr>
          <a:xfrm>
            <a:off x="6912609" y="4566914"/>
            <a:ext cx="1440" cy="8465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27"/>
          <p:cNvSpPr/>
          <p:nvPr/>
        </p:nvSpPr>
        <p:spPr>
          <a:xfrm>
            <a:off x="6912694" y="4532433"/>
            <a:ext cx="61822" cy="35016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27"/>
          <p:cNvSpPr/>
          <p:nvPr/>
        </p:nvSpPr>
        <p:spPr>
          <a:xfrm>
            <a:off x="6916843" y="4568696"/>
            <a:ext cx="126182" cy="4018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27"/>
          <p:cNvSpPr/>
          <p:nvPr/>
        </p:nvSpPr>
        <p:spPr>
          <a:xfrm rot="10800000" flipH="1">
            <a:off x="7042860" y="4565845"/>
            <a:ext cx="51495" cy="4160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92" name="Google Shape;1892;p27"/>
          <p:cNvGrpSpPr/>
          <p:nvPr/>
        </p:nvGrpSpPr>
        <p:grpSpPr>
          <a:xfrm flipH="1">
            <a:off x="6115432" y="4128493"/>
            <a:ext cx="259223" cy="240234"/>
            <a:chOff x="2839" y="3501"/>
            <a:chExt cx="755" cy="803"/>
          </a:xfrm>
        </p:grpSpPr>
        <p:pic>
          <p:nvPicPr>
            <p:cNvPr id="1893" name="Google Shape;1893;p27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4" name="Google Shape;1894;p27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95" name="Google Shape;1895;p27"/>
          <p:cNvGrpSpPr/>
          <p:nvPr/>
        </p:nvGrpSpPr>
        <p:grpSpPr>
          <a:xfrm flipH="1">
            <a:off x="6414100" y="4144598"/>
            <a:ext cx="259223" cy="240234"/>
            <a:chOff x="2839" y="3501"/>
            <a:chExt cx="755" cy="803"/>
          </a:xfrm>
        </p:grpSpPr>
        <p:pic>
          <p:nvPicPr>
            <p:cNvPr id="1896" name="Google Shape;1896;p27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7" name="Google Shape;1897;p27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8" name="Google Shape;1898;p27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7162565" y="4462091"/>
            <a:ext cx="195690" cy="74297"/>
          </a:xfrm>
          <a:prstGeom prst="rect">
            <a:avLst/>
          </a:prstGeom>
          <a:noFill/>
          <a:ln>
            <a:noFill/>
          </a:ln>
        </p:spPr>
      </p:pic>
      <p:sp>
        <p:nvSpPr>
          <p:cNvPr id="1899" name="Google Shape;1899;p27"/>
          <p:cNvSpPr/>
          <p:nvPr/>
        </p:nvSpPr>
        <p:spPr>
          <a:xfrm>
            <a:off x="7227418" y="4389993"/>
            <a:ext cx="157509" cy="96960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0" name="Google Shape;1900;p27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35176" y="4392487"/>
            <a:ext cx="143128" cy="88233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27"/>
          <p:cNvSpPr/>
          <p:nvPr/>
        </p:nvSpPr>
        <p:spPr>
          <a:xfrm>
            <a:off x="7256095" y="4387133"/>
            <a:ext cx="133453" cy="18043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27"/>
          <p:cNvSpPr/>
          <p:nvPr/>
        </p:nvSpPr>
        <p:spPr>
          <a:xfrm>
            <a:off x="7226023" y="4386986"/>
            <a:ext cx="37046" cy="7510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27"/>
          <p:cNvSpPr/>
          <p:nvPr/>
        </p:nvSpPr>
        <p:spPr>
          <a:xfrm>
            <a:off x="7348667" y="4400408"/>
            <a:ext cx="39922" cy="86694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7"/>
          <p:cNvSpPr/>
          <p:nvPr/>
        </p:nvSpPr>
        <p:spPr>
          <a:xfrm>
            <a:off x="7225587" y="4458277"/>
            <a:ext cx="146442" cy="29265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7"/>
          <p:cNvSpPr/>
          <p:nvPr/>
        </p:nvSpPr>
        <p:spPr>
          <a:xfrm>
            <a:off x="7353113" y="4401142"/>
            <a:ext cx="37395" cy="87060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7"/>
          <p:cNvSpPr/>
          <p:nvPr/>
        </p:nvSpPr>
        <p:spPr>
          <a:xfrm>
            <a:off x="7225762" y="4462164"/>
            <a:ext cx="130229" cy="2889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7" name="Google Shape;1907;p27"/>
          <p:cNvGrpSpPr/>
          <p:nvPr/>
        </p:nvGrpSpPr>
        <p:grpSpPr>
          <a:xfrm>
            <a:off x="7223582" y="4493042"/>
            <a:ext cx="44194" cy="17162"/>
            <a:chOff x="1740" y="2642"/>
            <a:chExt cx="752" cy="327"/>
          </a:xfrm>
        </p:grpSpPr>
        <p:sp>
          <p:nvSpPr>
            <p:cNvPr id="1908" name="Google Shape;1908;p27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9" name="Google Shape;1909;p27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0" name="Google Shape;1910;p27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1" name="Google Shape;1911;p27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2" name="Google Shape;1912;p27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3" name="Google Shape;1913;p27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14" name="Google Shape;1914;p27"/>
          <p:cNvSpPr/>
          <p:nvPr/>
        </p:nvSpPr>
        <p:spPr>
          <a:xfrm>
            <a:off x="7299244" y="4495609"/>
            <a:ext cx="53522" cy="37699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27"/>
          <p:cNvSpPr/>
          <p:nvPr/>
        </p:nvSpPr>
        <p:spPr>
          <a:xfrm>
            <a:off x="7162653" y="4498615"/>
            <a:ext cx="136943" cy="3439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27"/>
          <p:cNvSpPr/>
          <p:nvPr/>
        </p:nvSpPr>
        <p:spPr>
          <a:xfrm>
            <a:off x="7162740" y="4492308"/>
            <a:ext cx="1482" cy="6967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7" name="Google Shape;1917;p27"/>
          <p:cNvSpPr/>
          <p:nvPr/>
        </p:nvSpPr>
        <p:spPr>
          <a:xfrm>
            <a:off x="7162827" y="4463924"/>
            <a:ext cx="63633" cy="28824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p27"/>
          <p:cNvSpPr/>
          <p:nvPr/>
        </p:nvSpPr>
        <p:spPr>
          <a:xfrm>
            <a:off x="7167098" y="4493775"/>
            <a:ext cx="129879" cy="330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27"/>
          <p:cNvSpPr/>
          <p:nvPr/>
        </p:nvSpPr>
        <p:spPr>
          <a:xfrm rot="10800000" flipH="1">
            <a:off x="7296803" y="4491430"/>
            <a:ext cx="52995" cy="342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20" name="Google Shape;1920;p27"/>
          <p:cNvGrpSpPr/>
          <p:nvPr/>
        </p:nvGrpSpPr>
        <p:grpSpPr>
          <a:xfrm>
            <a:off x="7513408" y="4227291"/>
            <a:ext cx="128043" cy="262145"/>
            <a:chOff x="4140" y="429"/>
            <a:chExt cx="1419" cy="2400"/>
          </a:xfrm>
        </p:grpSpPr>
        <p:sp>
          <p:nvSpPr>
            <p:cNvPr id="1921" name="Google Shape;1921;p27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2" name="Google Shape;1922;p27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27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4" name="Google Shape;1924;p27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5" name="Google Shape;1925;p27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6" name="Google Shape;1926;p27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1927" name="Google Shape;1927;p27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27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29" name="Google Shape;1929;p27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0" name="Google Shape;1930;p27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1931" name="Google Shape;1931;p27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27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3" name="Google Shape;1933;p27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27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5" name="Google Shape;1935;p27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1936" name="Google Shape;1936;p27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27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38" name="Google Shape;1938;p27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39" name="Google Shape;1939;p27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1940" name="Google Shape;1940;p27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27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42" name="Google Shape;1942;p27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27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27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5" name="Google Shape;1945;p27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27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27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27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27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27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27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27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3" name="Google Shape;1953;p27"/>
          <p:cNvGrpSpPr/>
          <p:nvPr/>
        </p:nvGrpSpPr>
        <p:grpSpPr>
          <a:xfrm flipH="1">
            <a:off x="5830485" y="3960795"/>
            <a:ext cx="259223" cy="240234"/>
            <a:chOff x="2839" y="3501"/>
            <a:chExt cx="755" cy="803"/>
          </a:xfrm>
        </p:grpSpPr>
        <p:pic>
          <p:nvPicPr>
            <p:cNvPr id="1954" name="Google Shape;1954;p27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5" name="Google Shape;1955;p27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6" name="Google Shape;1956;p27"/>
          <p:cNvGrpSpPr/>
          <p:nvPr/>
        </p:nvGrpSpPr>
        <p:grpSpPr>
          <a:xfrm>
            <a:off x="5579306" y="1394794"/>
            <a:ext cx="3107921" cy="3095608"/>
            <a:chOff x="7439074" y="1859725"/>
            <a:chExt cx="4143895" cy="4127477"/>
          </a:xfrm>
        </p:grpSpPr>
        <p:grpSp>
          <p:nvGrpSpPr>
            <p:cNvPr id="1957" name="Google Shape;1957;p27"/>
            <p:cNvGrpSpPr/>
            <p:nvPr/>
          </p:nvGrpSpPr>
          <p:grpSpPr>
            <a:xfrm>
              <a:off x="7439074" y="1859725"/>
              <a:ext cx="1802647" cy="1120170"/>
              <a:chOff x="7439074" y="1859725"/>
              <a:chExt cx="1802647" cy="1120170"/>
            </a:xfrm>
          </p:grpSpPr>
          <p:pic>
            <p:nvPicPr>
              <p:cNvPr id="1958" name="Google Shape;1958;p27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959" name="Google Shape;1959;p27"/>
              <p:cNvCxnSpPr/>
              <p:nvPr/>
            </p:nvCxnSpPr>
            <p:spPr>
              <a:xfrm>
                <a:off x="8207860" y="2700359"/>
                <a:ext cx="228000" cy="17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1960" name="Google Shape;1960;p27"/>
              <p:cNvGrpSpPr/>
              <p:nvPr/>
            </p:nvGrpSpPr>
            <p:grpSpPr>
              <a:xfrm>
                <a:off x="7981545" y="2309376"/>
                <a:ext cx="436756" cy="420234"/>
                <a:chOff x="3035" y="3288"/>
                <a:chExt cx="600" cy="672"/>
              </a:xfrm>
            </p:grpSpPr>
            <p:cxnSp>
              <p:nvCxnSpPr>
                <p:cNvPr id="1961" name="Google Shape;1961;p27"/>
                <p:cNvCxnSpPr/>
                <p:nvPr/>
              </p:nvCxnSpPr>
              <p:spPr>
                <a:xfrm flipH="1">
                  <a:off x="3035" y="3288"/>
                  <a:ext cx="300" cy="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2" name="Google Shape;1962;p27"/>
                <p:cNvCxnSpPr/>
                <p:nvPr/>
              </p:nvCxnSpPr>
              <p:spPr>
                <a:xfrm>
                  <a:off x="3335" y="3288"/>
                  <a:ext cx="300" cy="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3" name="Google Shape;1963;p27"/>
                <p:cNvCxnSpPr/>
                <p:nvPr/>
              </p:nvCxnSpPr>
              <p:spPr>
                <a:xfrm>
                  <a:off x="3130" y="395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4" name="Google Shape;1964;p27"/>
                <p:cNvCxnSpPr/>
                <p:nvPr/>
              </p:nvCxnSpPr>
              <p:spPr>
                <a:xfrm rot="10800000">
                  <a:off x="3240" y="395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5" name="Google Shape;1965;p27"/>
                <p:cNvCxnSpPr/>
                <p:nvPr/>
              </p:nvCxnSpPr>
              <p:spPr>
                <a:xfrm>
                  <a:off x="3335" y="3303"/>
                  <a:ext cx="0" cy="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6" name="Google Shape;1966;p27"/>
                <p:cNvCxnSpPr/>
                <p:nvPr/>
              </p:nvCxnSpPr>
              <p:spPr>
                <a:xfrm>
                  <a:off x="3130" y="3960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7" name="Google Shape;1967;p27"/>
                <p:cNvCxnSpPr/>
                <p:nvPr/>
              </p:nvCxnSpPr>
              <p:spPr>
                <a:xfrm rot="10800000">
                  <a:off x="3240" y="395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8" name="Google Shape;1968;p27"/>
                <p:cNvCxnSpPr/>
                <p:nvPr/>
              </p:nvCxnSpPr>
              <p:spPr>
                <a:xfrm>
                  <a:off x="3217" y="3668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69" name="Google Shape;1969;p27"/>
                <p:cNvCxnSpPr/>
                <p:nvPr/>
              </p:nvCxnSpPr>
              <p:spPr>
                <a:xfrm>
                  <a:off x="3335" y="3723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0" name="Google Shape;1970;p27"/>
                <p:cNvCxnSpPr/>
                <p:nvPr/>
              </p:nvCxnSpPr>
              <p:spPr>
                <a:xfrm>
                  <a:off x="3178" y="3766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1" name="Google Shape;1971;p27"/>
                <p:cNvCxnSpPr/>
                <p:nvPr/>
              </p:nvCxnSpPr>
              <p:spPr>
                <a:xfrm>
                  <a:off x="3335" y="384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2" name="Google Shape;1972;p27"/>
                <p:cNvCxnSpPr/>
                <p:nvPr/>
              </p:nvCxnSpPr>
              <p:spPr>
                <a:xfrm>
                  <a:off x="3335" y="3594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3" name="Google Shape;1973;p27"/>
                <p:cNvCxnSpPr/>
                <p:nvPr/>
              </p:nvCxnSpPr>
              <p:spPr>
                <a:xfrm>
                  <a:off x="3335" y="3449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4" name="Google Shape;1974;p27"/>
                <p:cNvCxnSpPr/>
                <p:nvPr/>
              </p:nvCxnSpPr>
              <p:spPr>
                <a:xfrm>
                  <a:off x="3247" y="3558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75" name="Google Shape;1975;p27"/>
                <p:cNvCxnSpPr/>
                <p:nvPr/>
              </p:nvCxnSpPr>
              <p:spPr>
                <a:xfrm>
                  <a:off x="3289" y="3422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1976" name="Google Shape;1976;p27"/>
              <p:cNvGrpSpPr/>
              <p:nvPr/>
            </p:nvGrpSpPr>
            <p:grpSpPr>
              <a:xfrm>
                <a:off x="8440158" y="2812319"/>
                <a:ext cx="355763" cy="167576"/>
                <a:chOff x="7493876" y="2774731"/>
                <a:chExt cx="1490420" cy="890885"/>
              </a:xfrm>
            </p:grpSpPr>
            <p:sp>
              <p:nvSpPr>
                <p:cNvPr id="1977" name="Google Shape;1977;p27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1978" name="Google Shape;1978;p27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1979" name="Google Shape;1979;p27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1980" name="Google Shape;1980;p27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1" name="Google Shape;1981;p27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2" name="Google Shape;1982;p27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1983" name="Google Shape;1983;p27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1984" name="Google Shape;1984;p27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5" name="Google Shape;1985;p27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6" name="Google Shape;1986;p27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87" name="Google Shape;1987;p27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988" name="Google Shape;1988;p27"/>
            <p:cNvGrpSpPr/>
            <p:nvPr/>
          </p:nvGrpSpPr>
          <p:grpSpPr>
            <a:xfrm>
              <a:off x="7493518" y="3325424"/>
              <a:ext cx="913219" cy="843226"/>
              <a:chOff x="7493518" y="3325424"/>
              <a:chExt cx="913219" cy="843226"/>
            </a:xfrm>
          </p:grpSpPr>
          <p:pic>
            <p:nvPicPr>
              <p:cNvPr id="1989" name="Google Shape;1989;p27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990" name="Google Shape;1990;p27"/>
              <p:cNvGrpSpPr/>
              <p:nvPr/>
            </p:nvGrpSpPr>
            <p:grpSpPr>
              <a:xfrm>
                <a:off x="7493518" y="3325424"/>
                <a:ext cx="913219" cy="815651"/>
                <a:chOff x="7493518" y="3325424"/>
                <a:chExt cx="913219" cy="815651"/>
              </a:xfrm>
            </p:grpSpPr>
            <p:cxnSp>
              <p:nvCxnSpPr>
                <p:cNvPr id="1991" name="Google Shape;1991;p27"/>
                <p:cNvCxnSpPr/>
                <p:nvPr/>
              </p:nvCxnSpPr>
              <p:spPr>
                <a:xfrm>
                  <a:off x="8247778" y="3829970"/>
                  <a:ext cx="0" cy="131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992" name="Google Shape;1992;p27"/>
                <p:cNvCxnSpPr/>
                <p:nvPr/>
              </p:nvCxnSpPr>
              <p:spPr>
                <a:xfrm rot="10800000" flipH="1">
                  <a:off x="7857253" y="4040982"/>
                  <a:ext cx="168300" cy="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1993" name="Google Shape;1993;p27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994" name="Google Shape;1994;p27"/>
                <p:cNvGrpSpPr/>
                <p:nvPr/>
              </p:nvGrpSpPr>
              <p:grpSpPr>
                <a:xfrm>
                  <a:off x="8049781" y="3966105"/>
                  <a:ext cx="356956" cy="174970"/>
                  <a:chOff x="7493876" y="2774731"/>
                  <a:chExt cx="1490420" cy="890885"/>
                </a:xfrm>
              </p:grpSpPr>
              <p:sp>
                <p:nvSpPr>
                  <p:cNvPr id="1995" name="Google Shape;1995;p27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1996" name="Google Shape;1996;p27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1997" name="Google Shape;1997;p27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1998" name="Google Shape;1998;p27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99" name="Google Shape;1999;p27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00" name="Google Shape;2000;p27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01" name="Google Shape;2001;p27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2002" name="Google Shape;2002;p27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03" name="Google Shape;2003;p27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04" name="Google Shape;2004;p27"/>
            <p:cNvGrpSpPr/>
            <p:nvPr/>
          </p:nvGrpSpPr>
          <p:grpSpPr>
            <a:xfrm>
              <a:off x="10884232" y="3428462"/>
              <a:ext cx="604565" cy="405968"/>
              <a:chOff x="10884232" y="3428462"/>
              <a:chExt cx="604565" cy="405968"/>
            </a:xfrm>
          </p:grpSpPr>
          <p:grpSp>
            <p:nvGrpSpPr>
              <p:cNvPr id="2005" name="Google Shape;2005;p27"/>
              <p:cNvGrpSpPr/>
              <p:nvPr/>
            </p:nvGrpSpPr>
            <p:grpSpPr>
              <a:xfrm>
                <a:off x="10884232" y="3601410"/>
                <a:ext cx="171994" cy="96661"/>
                <a:chOff x="7493876" y="2774731"/>
                <a:chExt cx="1490420" cy="890885"/>
              </a:xfrm>
            </p:grpSpPr>
            <p:sp>
              <p:nvSpPr>
                <p:cNvPr id="2006" name="Google Shape;2006;p27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2007" name="Google Shape;2007;p27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2008" name="Google Shape;2008;p27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2009" name="Google Shape;2009;p27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0" name="Google Shape;2010;p27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1" name="Google Shape;2011;p27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12" name="Google Shape;2012;p27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013" name="Google Shape;2013;p27"/>
              <p:cNvGrpSpPr/>
              <p:nvPr/>
            </p:nvGrpSpPr>
            <p:grpSpPr>
              <a:xfrm>
                <a:off x="11065174" y="3428462"/>
                <a:ext cx="423623" cy="405968"/>
                <a:chOff x="5103720" y="2693474"/>
                <a:chExt cx="611465" cy="414804"/>
              </a:xfrm>
            </p:grpSpPr>
            <p:cxnSp>
              <p:nvCxnSpPr>
                <p:cNvPr id="2014" name="Google Shape;2014;p27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015" name="Google Shape;2015;p27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2016" name="Google Shape;2016;p27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17" name="Google Shape;2017;p27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18" name="Google Shape;2018;p27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019" name="Google Shape;2019;p27"/>
            <p:cNvGrpSpPr/>
            <p:nvPr/>
          </p:nvGrpSpPr>
          <p:grpSpPr>
            <a:xfrm>
              <a:off x="7975881" y="4741198"/>
              <a:ext cx="2318709" cy="1246004"/>
              <a:chOff x="7948367" y="4775618"/>
              <a:chExt cx="2318709" cy="1246004"/>
            </a:xfrm>
          </p:grpSpPr>
          <p:cxnSp>
            <p:nvCxnSpPr>
              <p:cNvPr id="2020" name="Google Shape;2020;p27"/>
              <p:cNvCxnSpPr/>
              <p:nvPr/>
            </p:nvCxnSpPr>
            <p:spPr>
              <a:xfrm rot="5400000" flipH="1">
                <a:off x="9789570" y="5251700"/>
                <a:ext cx="388200" cy="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1" name="Google Shape;2021;p27"/>
              <p:cNvCxnSpPr/>
              <p:nvPr/>
            </p:nvCxnSpPr>
            <p:spPr>
              <a:xfrm>
                <a:off x="8210207" y="5117334"/>
                <a:ext cx="226800" cy="12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22" name="Google Shape;2022;p27"/>
              <p:cNvCxnSpPr/>
              <p:nvPr/>
            </p:nvCxnSpPr>
            <p:spPr>
              <a:xfrm rot="10800000" flipH="1">
                <a:off x="8459425" y="5036433"/>
                <a:ext cx="404100" cy="2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023" name="Google Shape;2023;p27"/>
              <p:cNvGrpSpPr/>
              <p:nvPr/>
            </p:nvGrpSpPr>
            <p:grpSpPr>
              <a:xfrm>
                <a:off x="7948367" y="4775618"/>
                <a:ext cx="2318709" cy="1246004"/>
                <a:chOff x="7948367" y="4775618"/>
                <a:chExt cx="2318709" cy="1246004"/>
              </a:xfrm>
            </p:grpSpPr>
            <p:cxnSp>
              <p:nvCxnSpPr>
                <p:cNvPr id="2024" name="Google Shape;2024;p27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5" name="Google Shape;2025;p27"/>
                <p:cNvCxnSpPr/>
                <p:nvPr/>
              </p:nvCxnSpPr>
              <p:spPr>
                <a:xfrm>
                  <a:off x="9432959" y="4838517"/>
                  <a:ext cx="524400" cy="26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6" name="Google Shape;2026;p27"/>
                <p:cNvCxnSpPr/>
                <p:nvPr/>
              </p:nvCxnSpPr>
              <p:spPr>
                <a:xfrm rot="10800000" flipH="1">
                  <a:off x="8850066" y="4838483"/>
                  <a:ext cx="569400" cy="2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7" name="Google Shape;2027;p27"/>
                <p:cNvCxnSpPr/>
                <p:nvPr/>
              </p:nvCxnSpPr>
              <p:spPr>
                <a:xfrm>
                  <a:off x="8821744" y="5108876"/>
                  <a:ext cx="103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8" name="Google Shape;2028;p27"/>
                <p:cNvCxnSpPr/>
                <p:nvPr/>
              </p:nvCxnSpPr>
              <p:spPr>
                <a:xfrm rot="10800000" flipH="1">
                  <a:off x="7948367" y="5290570"/>
                  <a:ext cx="412800" cy="12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29" name="Google Shape;2029;p27"/>
                <p:cNvCxnSpPr/>
                <p:nvPr/>
              </p:nvCxnSpPr>
              <p:spPr>
                <a:xfrm flipH="1">
                  <a:off x="8373797" y="5282252"/>
                  <a:ext cx="68100" cy="29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0" name="Google Shape;2030;p27"/>
                <p:cNvCxnSpPr/>
                <p:nvPr/>
              </p:nvCxnSpPr>
              <p:spPr>
                <a:xfrm rot="10800000">
                  <a:off x="8488605" y="5307807"/>
                  <a:ext cx="280500" cy="27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1" name="Google Shape;2031;p27"/>
                <p:cNvCxnSpPr/>
                <p:nvPr/>
              </p:nvCxnSpPr>
              <p:spPr>
                <a:xfrm>
                  <a:off x="8488731" y="5258048"/>
                  <a:ext cx="914100" cy="468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2" name="Google Shape;2032;p27"/>
                <p:cNvCxnSpPr/>
                <p:nvPr/>
              </p:nvCxnSpPr>
              <p:spPr>
                <a:xfrm rot="5400000" flipH="1">
                  <a:off x="9885483" y="5583409"/>
                  <a:ext cx="366900" cy="1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2033" name="Google Shape;2033;p27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34" name="Google Shape;2034;p27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035" name="Google Shape;2035;p27"/>
                <p:cNvGrpSpPr/>
                <p:nvPr/>
              </p:nvGrpSpPr>
              <p:grpSpPr>
                <a:xfrm>
                  <a:off x="9783539" y="4989915"/>
                  <a:ext cx="396005" cy="217643"/>
                  <a:chOff x="7493876" y="2774731"/>
                  <a:chExt cx="1490420" cy="890885"/>
                </a:xfrm>
              </p:grpSpPr>
              <p:sp>
                <p:nvSpPr>
                  <p:cNvPr id="2036" name="Google Shape;2036;p27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2037" name="Google Shape;2037;p27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2038" name="Google Shape;2038;p27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2039" name="Google Shape;2039;p27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40" name="Google Shape;2040;p27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41" name="Google Shape;2041;p27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42" name="Google Shape;2042;p27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043" name="Google Shape;2043;p27"/>
                <p:cNvGrpSpPr/>
                <p:nvPr/>
              </p:nvGrpSpPr>
              <p:grpSpPr>
                <a:xfrm>
                  <a:off x="9849239" y="5338935"/>
                  <a:ext cx="309609" cy="190754"/>
                  <a:chOff x="3668110" y="2448910"/>
                  <a:chExt cx="3794234" cy="2165199"/>
                </a:xfrm>
              </p:grpSpPr>
              <p:sp>
                <p:nvSpPr>
                  <p:cNvPr id="2044" name="Google Shape;2044;p27"/>
                  <p:cNvSpPr/>
                  <p:nvPr/>
                </p:nvSpPr>
                <p:spPr>
                  <a:xfrm>
                    <a:off x="3668110" y="3741409"/>
                    <a:ext cx="3780600" cy="872700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45" name="Google Shape;2045;p27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046" name="Google Shape;2046;p27"/>
                  <p:cNvGrpSpPr/>
                  <p:nvPr/>
                </p:nvGrpSpPr>
                <p:grpSpPr>
                  <a:xfrm>
                    <a:off x="3941664" y="2603245"/>
                    <a:ext cx="3206977" cy="1060959"/>
                    <a:chOff x="7939341" y="3037317"/>
                    <a:chExt cx="899018" cy="352209"/>
                  </a:xfrm>
                </p:grpSpPr>
                <p:sp>
                  <p:nvSpPr>
                    <p:cNvPr id="2047" name="Google Shape;2047;p27"/>
                    <p:cNvSpPr/>
                    <p:nvPr/>
                  </p:nvSpPr>
                  <p:spPr>
                    <a:xfrm>
                      <a:off x="7964170" y="30373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48" name="Google Shape;2048;p27"/>
                    <p:cNvSpPr/>
                    <p:nvPr/>
                  </p:nvSpPr>
                  <p:spPr>
                    <a:xfrm>
                      <a:off x="8519948" y="32067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49" name="Google Shape;2049;p27"/>
                    <p:cNvSpPr/>
                    <p:nvPr/>
                  </p:nvSpPr>
                  <p:spPr>
                    <a:xfrm>
                      <a:off x="7939341" y="32067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50" name="Google Shape;2050;p27"/>
                    <p:cNvSpPr/>
                    <p:nvPr/>
                  </p:nvSpPr>
                  <p:spPr>
                    <a:xfrm>
                      <a:off x="8047413" y="31234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051" name="Google Shape;2051;p27"/>
                <p:cNvGrpSpPr/>
                <p:nvPr/>
              </p:nvGrpSpPr>
              <p:grpSpPr>
                <a:xfrm>
                  <a:off x="8676600" y="4967352"/>
                  <a:ext cx="396005" cy="217643"/>
                  <a:chOff x="7493876" y="2774731"/>
                  <a:chExt cx="1490420" cy="890885"/>
                </a:xfrm>
              </p:grpSpPr>
              <p:sp>
                <p:nvSpPr>
                  <p:cNvPr id="2052" name="Google Shape;2052;p27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2053" name="Google Shape;2053;p27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2054" name="Google Shape;2054;p27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2055" name="Google Shape;2055;p27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56" name="Google Shape;2056;p27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57" name="Google Shape;2057;p27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58" name="Google Shape;2058;p27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059" name="Google Shape;2059;p27"/>
                <p:cNvGrpSpPr/>
                <p:nvPr/>
              </p:nvGrpSpPr>
              <p:grpSpPr>
                <a:xfrm>
                  <a:off x="8311394" y="5194331"/>
                  <a:ext cx="309609" cy="190754"/>
                  <a:chOff x="3668110" y="2448910"/>
                  <a:chExt cx="3794234" cy="2165199"/>
                </a:xfrm>
              </p:grpSpPr>
              <p:sp>
                <p:nvSpPr>
                  <p:cNvPr id="2060" name="Google Shape;2060;p27"/>
                  <p:cNvSpPr/>
                  <p:nvPr/>
                </p:nvSpPr>
                <p:spPr>
                  <a:xfrm>
                    <a:off x="3668110" y="3741409"/>
                    <a:ext cx="3780600" cy="872700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61" name="Google Shape;2061;p27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062" name="Google Shape;2062;p27"/>
                  <p:cNvGrpSpPr/>
                  <p:nvPr/>
                </p:nvGrpSpPr>
                <p:grpSpPr>
                  <a:xfrm>
                    <a:off x="3941664" y="2603245"/>
                    <a:ext cx="3206977" cy="1060959"/>
                    <a:chOff x="7939341" y="3037317"/>
                    <a:chExt cx="899018" cy="352209"/>
                  </a:xfrm>
                </p:grpSpPr>
                <p:sp>
                  <p:nvSpPr>
                    <p:cNvPr id="2063" name="Google Shape;2063;p27"/>
                    <p:cNvSpPr/>
                    <p:nvPr/>
                  </p:nvSpPr>
                  <p:spPr>
                    <a:xfrm>
                      <a:off x="7964170" y="30373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64" name="Google Shape;2064;p27"/>
                    <p:cNvSpPr/>
                    <p:nvPr/>
                  </p:nvSpPr>
                  <p:spPr>
                    <a:xfrm>
                      <a:off x="8519948" y="32067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65" name="Google Shape;2065;p27"/>
                    <p:cNvSpPr/>
                    <p:nvPr/>
                  </p:nvSpPr>
                  <p:spPr>
                    <a:xfrm>
                      <a:off x="7939341" y="32067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66" name="Google Shape;2066;p27"/>
                    <p:cNvSpPr/>
                    <p:nvPr/>
                  </p:nvSpPr>
                  <p:spPr>
                    <a:xfrm>
                      <a:off x="8047413" y="31234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067" name="Google Shape;2067;p27"/>
                <p:cNvGrpSpPr/>
                <p:nvPr/>
              </p:nvGrpSpPr>
              <p:grpSpPr>
                <a:xfrm>
                  <a:off x="9247874" y="4775618"/>
                  <a:ext cx="396005" cy="217643"/>
                  <a:chOff x="7493876" y="2774731"/>
                  <a:chExt cx="1490420" cy="890885"/>
                </a:xfrm>
              </p:grpSpPr>
              <p:sp>
                <p:nvSpPr>
                  <p:cNvPr id="2068" name="Google Shape;2068;p27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2069" name="Google Shape;2069;p27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2070" name="Google Shape;2070;p27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2071" name="Google Shape;2071;p27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72" name="Google Shape;2072;p27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73" name="Google Shape;2073;p27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074" name="Google Shape;2074;p27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2075" name="Google Shape;2075;p27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76" name="Google Shape;2076;p27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077" name="Google Shape;2077;p27"/>
            <p:cNvGrpSpPr/>
            <p:nvPr/>
          </p:nvGrpSpPr>
          <p:grpSpPr>
            <a:xfrm>
              <a:off x="10925611" y="4189112"/>
              <a:ext cx="657359" cy="451846"/>
              <a:chOff x="10925611" y="4189112"/>
              <a:chExt cx="657359" cy="451846"/>
            </a:xfrm>
          </p:grpSpPr>
          <p:grpSp>
            <p:nvGrpSpPr>
              <p:cNvPr id="2078" name="Google Shape;2078;p27"/>
              <p:cNvGrpSpPr/>
              <p:nvPr/>
            </p:nvGrpSpPr>
            <p:grpSpPr>
              <a:xfrm>
                <a:off x="11093308" y="4189112"/>
                <a:ext cx="489661" cy="451846"/>
                <a:chOff x="5103720" y="2693474"/>
                <a:chExt cx="611465" cy="414804"/>
              </a:xfrm>
            </p:grpSpPr>
            <p:cxnSp>
              <p:nvCxnSpPr>
                <p:cNvPr id="2079" name="Google Shape;2079;p27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080" name="Google Shape;2080;p27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2081" name="Google Shape;2081;p27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82" name="Google Shape;2082;p27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083" name="Google Shape;2083;p27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084" name="Google Shape;2084;p27"/>
              <p:cNvGrpSpPr/>
              <p:nvPr/>
            </p:nvGrpSpPr>
            <p:grpSpPr>
              <a:xfrm>
                <a:off x="10925611" y="4369175"/>
                <a:ext cx="229525" cy="119913"/>
                <a:chOff x="7493876" y="2774731"/>
                <a:chExt cx="1490420" cy="890885"/>
              </a:xfrm>
            </p:grpSpPr>
            <p:sp>
              <p:nvSpPr>
                <p:cNvPr id="2085" name="Google Shape;2085;p27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2086" name="Google Shape;2086;p27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2087" name="Google Shape;2087;p27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2088" name="Google Shape;2088;p27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89" name="Google Shape;2089;p27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0" name="Google Shape;2090;p27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091" name="Google Shape;2091;p27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2092" name="Google Shape;2092;p27"/>
          <p:cNvGrpSpPr/>
          <p:nvPr/>
        </p:nvGrpSpPr>
        <p:grpSpPr>
          <a:xfrm>
            <a:off x="6521184" y="1276963"/>
            <a:ext cx="1994161" cy="2123518"/>
            <a:chOff x="17449127" y="2067553"/>
            <a:chExt cx="2658881" cy="2831357"/>
          </a:xfrm>
        </p:grpSpPr>
        <p:sp>
          <p:nvSpPr>
            <p:cNvPr id="2093" name="Google Shape;2093;p27"/>
            <p:cNvSpPr/>
            <p:nvPr/>
          </p:nvSpPr>
          <p:spPr>
            <a:xfrm>
              <a:off x="18054808" y="2067553"/>
              <a:ext cx="2053200" cy="13995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27"/>
            <p:cNvSpPr/>
            <p:nvPr/>
          </p:nvSpPr>
          <p:spPr>
            <a:xfrm>
              <a:off x="17449127" y="3391110"/>
              <a:ext cx="2173800" cy="15078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5" name="Google Shape;2095;p27"/>
          <p:cNvSpPr/>
          <p:nvPr/>
        </p:nvSpPr>
        <p:spPr>
          <a:xfrm>
            <a:off x="605739" y="1413208"/>
            <a:ext cx="4341000" cy="2191500"/>
          </a:xfrm>
          <a:prstGeom prst="rect">
            <a:avLst/>
          </a:prstGeom>
          <a:solidFill>
            <a:schemeClr val="lt1">
              <a:alpha val="7294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27"/>
          <p:cNvSpPr/>
          <p:nvPr/>
        </p:nvSpPr>
        <p:spPr>
          <a:xfrm>
            <a:off x="5368159" y="1142999"/>
            <a:ext cx="3413234" cy="3673366"/>
          </a:xfrm>
          <a:custGeom>
            <a:avLst/>
            <a:gdLst/>
            <a:ahLst/>
            <a:cxnLst/>
            <a:rect l="l" t="t" r="r" b="b"/>
            <a:pathLst>
              <a:path w="4550979" h="4897821" extrusionOk="0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29"/>
          <p:cNvSpPr/>
          <p:nvPr/>
        </p:nvSpPr>
        <p:spPr>
          <a:xfrm>
            <a:off x="5579306" y="2664809"/>
            <a:ext cx="740400" cy="50220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29"/>
          <p:cNvSpPr txBox="1">
            <a:spLocks noGrp="1"/>
          </p:cNvSpPr>
          <p:nvPr>
            <p:ph type="title"/>
          </p:nvPr>
        </p:nvSpPr>
        <p:spPr>
          <a:xfrm>
            <a:off x="618950" y="252143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The network core</a:t>
            </a:r>
            <a:endParaRPr/>
          </a:p>
        </p:txBody>
      </p:sp>
      <p:sp>
        <p:nvSpPr>
          <p:cNvPr id="2564" name="Google Shape;2564;p29"/>
          <p:cNvSpPr txBox="1">
            <a:spLocks noGrp="1"/>
          </p:cNvSpPr>
          <p:nvPr>
            <p:ph type="body" idx="1"/>
          </p:nvPr>
        </p:nvSpPr>
        <p:spPr>
          <a:xfrm>
            <a:off x="611674" y="1160350"/>
            <a:ext cx="4650600" cy="3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2667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 sz="2400"/>
              <a:t>mesh of interconnected routers</a:t>
            </a:r>
            <a:endParaRPr/>
          </a:p>
          <a:p>
            <a:pPr marL="26670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▪"/>
            </a:pPr>
            <a:r>
              <a:rPr lang="en" sz="2400">
                <a:solidFill>
                  <a:srgbClr val="CC0000"/>
                </a:solidFill>
              </a:rPr>
              <a:t>packet-switching: </a:t>
            </a:r>
            <a:r>
              <a:rPr lang="en" sz="2400"/>
              <a:t>hosts break application-layer messages into </a:t>
            </a:r>
            <a:r>
              <a:rPr lang="en" sz="2400" i="1">
                <a:solidFill>
                  <a:srgbClr val="CC0000"/>
                </a:solidFill>
              </a:rPr>
              <a:t>packets</a:t>
            </a:r>
            <a:endParaRPr/>
          </a:p>
          <a:p>
            <a:pPr marL="520700" lvl="1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forward packets</a:t>
            </a:r>
            <a:r>
              <a:rPr lang="en" sz="2100" i="1"/>
              <a:t> </a:t>
            </a:r>
            <a:r>
              <a:rPr lang="en" sz="2100"/>
              <a:t>from one router to the next, across links on path from source to destination</a:t>
            </a:r>
            <a:endParaRPr/>
          </a:p>
          <a:p>
            <a:pPr marL="520700" lvl="1" indent="-1714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</a:pPr>
            <a:r>
              <a:rPr lang="en" sz="2100"/>
              <a:t>each packet transmitted at full link capacity</a:t>
            </a:r>
            <a:endParaRPr/>
          </a:p>
          <a:p>
            <a:pPr marL="12700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26670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</a:pPr>
            <a:endParaRPr/>
          </a:p>
        </p:txBody>
      </p:sp>
      <p:sp>
        <p:nvSpPr>
          <p:cNvPr id="2565" name="Google Shape;2565;p29"/>
          <p:cNvSpPr/>
          <p:nvPr/>
        </p:nvSpPr>
        <p:spPr>
          <a:xfrm>
            <a:off x="6738891" y="2299333"/>
            <a:ext cx="844648" cy="1003631"/>
          </a:xfrm>
          <a:custGeom>
            <a:avLst/>
            <a:gdLst/>
            <a:ahLst/>
            <a:cxnLst/>
            <a:rect l="l" t="t" r="r" b="b"/>
            <a:pathLst>
              <a:path w="1549812" h="1800235" extrusionOk="0">
                <a:moveTo>
                  <a:pt x="343858" y="616342"/>
                </a:moveTo>
                <a:cubicBezTo>
                  <a:pt x="219011" y="776579"/>
                  <a:pt x="109545" y="812281"/>
                  <a:pt x="71474" y="993617"/>
                </a:cubicBezTo>
                <a:cubicBezTo>
                  <a:pt x="33403" y="1174953"/>
                  <a:pt x="-89757" y="1561356"/>
                  <a:pt x="115432" y="1704358"/>
                </a:cubicBezTo>
                <a:cubicBezTo>
                  <a:pt x="320621" y="1847360"/>
                  <a:pt x="1156371" y="1810039"/>
                  <a:pt x="1389496" y="1724347"/>
                </a:cubicBezTo>
                <a:cubicBezTo>
                  <a:pt x="1622621" y="1638655"/>
                  <a:pt x="1540497" y="1322590"/>
                  <a:pt x="1514186" y="1190207"/>
                </a:cubicBezTo>
                <a:cubicBezTo>
                  <a:pt x="1487875" y="1057824"/>
                  <a:pt x="1240336" y="1148914"/>
                  <a:pt x="1231629" y="930051"/>
                </a:cubicBezTo>
                <a:cubicBezTo>
                  <a:pt x="1248292" y="693847"/>
                  <a:pt x="1498710" y="656286"/>
                  <a:pt x="1509771" y="523246"/>
                </a:cubicBezTo>
                <a:cubicBezTo>
                  <a:pt x="1520832" y="390206"/>
                  <a:pt x="1431655" y="305130"/>
                  <a:pt x="1297997" y="131808"/>
                </a:cubicBezTo>
                <a:cubicBezTo>
                  <a:pt x="1189251" y="36824"/>
                  <a:pt x="979579" y="-48562"/>
                  <a:pt x="820556" y="32194"/>
                </a:cubicBezTo>
                <a:cubicBezTo>
                  <a:pt x="661533" y="112950"/>
                  <a:pt x="468705" y="456105"/>
                  <a:pt x="343858" y="616342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6" name="Google Shape;2566;p29"/>
          <p:cNvSpPr/>
          <p:nvPr/>
        </p:nvSpPr>
        <p:spPr>
          <a:xfrm>
            <a:off x="5455557" y="1369526"/>
            <a:ext cx="1302545" cy="988279"/>
          </a:xfrm>
          <a:custGeom>
            <a:avLst/>
            <a:gdLst/>
            <a:ahLst/>
            <a:cxnLst/>
            <a:rect l="l" t="t" r="r" b="b"/>
            <a:pathLst>
              <a:path w="1036" h="675" extrusionOk="0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7" name="Google Shape;2567;p29"/>
          <p:cNvSpPr/>
          <p:nvPr/>
        </p:nvSpPr>
        <p:spPr>
          <a:xfrm>
            <a:off x="5404013" y="2466938"/>
            <a:ext cx="1094100" cy="238200"/>
          </a:xfrm>
          <a:prstGeom prst="triangle">
            <a:avLst>
              <a:gd name="adj" fmla="val 50000"/>
            </a:avLst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rgbClr val="00CC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8" name="Google Shape;2568;p29"/>
          <p:cNvSpPr/>
          <p:nvPr/>
        </p:nvSpPr>
        <p:spPr>
          <a:xfrm>
            <a:off x="5784301" y="3512350"/>
            <a:ext cx="2309813" cy="1248966"/>
          </a:xfrm>
          <a:custGeom>
            <a:avLst/>
            <a:gdLst/>
            <a:ahLst/>
            <a:cxnLst/>
            <a:rect l="l" t="t" r="r" b="b"/>
            <a:pathLst>
              <a:path w="1940" h="1049" extrusionOk="0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9" name="Google Shape;2569;p29"/>
          <p:cNvSpPr txBox="1"/>
          <p:nvPr/>
        </p:nvSpPr>
        <p:spPr>
          <a:xfrm>
            <a:off x="5759456" y="1116346"/>
            <a:ext cx="10047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mobile network</a:t>
            </a:r>
            <a:endParaRPr sz="1100"/>
          </a:p>
        </p:txBody>
      </p:sp>
      <p:sp>
        <p:nvSpPr>
          <p:cNvPr id="2570" name="Google Shape;2570;p29"/>
          <p:cNvSpPr txBox="1"/>
          <p:nvPr/>
        </p:nvSpPr>
        <p:spPr>
          <a:xfrm>
            <a:off x="5498126" y="3143941"/>
            <a:ext cx="14667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network</a:t>
            </a:r>
            <a:endParaRPr sz="1100"/>
          </a:p>
        </p:txBody>
      </p:sp>
      <p:sp>
        <p:nvSpPr>
          <p:cNvPr id="2571" name="Google Shape;2571;p29"/>
          <p:cNvSpPr txBox="1"/>
          <p:nvPr/>
        </p:nvSpPr>
        <p:spPr>
          <a:xfrm>
            <a:off x="5480181" y="4334831"/>
            <a:ext cx="8964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sz="110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network</a:t>
            </a:r>
            <a:endParaRPr sz="1100"/>
          </a:p>
        </p:txBody>
      </p:sp>
      <p:sp>
        <p:nvSpPr>
          <p:cNvPr id="2572" name="Google Shape;2572;p29"/>
          <p:cNvSpPr/>
          <p:nvPr/>
        </p:nvSpPr>
        <p:spPr>
          <a:xfrm>
            <a:off x="7666610" y="2384655"/>
            <a:ext cx="955596" cy="1449984"/>
          </a:xfrm>
          <a:custGeom>
            <a:avLst/>
            <a:gdLst/>
            <a:ahLst/>
            <a:cxnLst/>
            <a:rect l="l" t="t" r="r" b="b"/>
            <a:pathLst>
              <a:path w="1447873" h="1952840" extrusionOk="0">
                <a:moveTo>
                  <a:pt x="35803" y="439993"/>
                </a:moveTo>
                <a:cubicBezTo>
                  <a:pt x="-891" y="618304"/>
                  <a:pt x="-14075" y="936031"/>
                  <a:pt x="18740" y="1122579"/>
                </a:cubicBezTo>
                <a:cubicBezTo>
                  <a:pt x="51555" y="1309127"/>
                  <a:pt x="47344" y="1425517"/>
                  <a:pt x="232695" y="1559284"/>
                </a:cubicBezTo>
                <a:cubicBezTo>
                  <a:pt x="418046" y="1693051"/>
                  <a:pt x="930426" y="1882091"/>
                  <a:pt x="1130848" y="1925181"/>
                </a:cubicBezTo>
                <a:cubicBezTo>
                  <a:pt x="1331270" y="1968271"/>
                  <a:pt x="1391533" y="1979726"/>
                  <a:pt x="1435226" y="1817827"/>
                </a:cubicBezTo>
                <a:cubicBezTo>
                  <a:pt x="1478919" y="1655928"/>
                  <a:pt x="1395587" y="1244347"/>
                  <a:pt x="1393007" y="953785"/>
                </a:cubicBezTo>
                <a:cubicBezTo>
                  <a:pt x="1390427" y="663223"/>
                  <a:pt x="1458740" y="183063"/>
                  <a:pt x="1419747" y="74455"/>
                </a:cubicBezTo>
                <a:cubicBezTo>
                  <a:pt x="1380754" y="-34153"/>
                  <a:pt x="469560" y="-8212"/>
                  <a:pt x="238903" y="52711"/>
                </a:cubicBezTo>
                <a:cubicBezTo>
                  <a:pt x="8246" y="113634"/>
                  <a:pt x="72497" y="261682"/>
                  <a:pt x="35803" y="439993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8999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73" name="Google Shape;2573;p29"/>
          <p:cNvGrpSpPr/>
          <p:nvPr/>
        </p:nvGrpSpPr>
        <p:grpSpPr>
          <a:xfrm>
            <a:off x="8128086" y="2946120"/>
            <a:ext cx="515514" cy="541311"/>
            <a:chOff x="5203089" y="1751190"/>
            <a:chExt cx="858331" cy="662560"/>
          </a:xfrm>
        </p:grpSpPr>
        <p:sp>
          <p:nvSpPr>
            <p:cNvPr id="2574" name="Google Shape;2574;p29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29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76" name="Google Shape;2576;p29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7" name="Google Shape;2577;p29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8" name="Google Shape;2578;p29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79" name="Google Shape;2579;p29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0" name="Google Shape;2580;p29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1" name="Google Shape;2581;p29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2582" name="Google Shape;2582;p29"/>
          <p:cNvGrpSpPr/>
          <p:nvPr/>
        </p:nvGrpSpPr>
        <p:grpSpPr>
          <a:xfrm>
            <a:off x="8078554" y="2395522"/>
            <a:ext cx="445989" cy="486319"/>
            <a:chOff x="5203089" y="1751190"/>
            <a:chExt cx="858331" cy="662560"/>
          </a:xfrm>
        </p:grpSpPr>
        <p:sp>
          <p:nvSpPr>
            <p:cNvPr id="2583" name="Google Shape;2583;p29"/>
            <p:cNvSpPr/>
            <p:nvPr/>
          </p:nvSpPr>
          <p:spPr>
            <a:xfrm>
              <a:off x="5536769" y="1751190"/>
              <a:ext cx="524651" cy="662124"/>
            </a:xfrm>
            <a:custGeom>
              <a:avLst/>
              <a:gdLst/>
              <a:ahLst/>
              <a:cxnLst/>
              <a:rect l="l" t="t" r="r" b="b"/>
              <a:pathLst>
                <a:path w="524651" h="662124" extrusionOk="0">
                  <a:moveTo>
                    <a:pt x="10856" y="658506"/>
                  </a:moveTo>
                  <a:cubicBezTo>
                    <a:pt x="8443" y="463125"/>
                    <a:pt x="2413" y="278598"/>
                    <a:pt x="0" y="83217"/>
                  </a:cubicBezTo>
                  <a:lnTo>
                    <a:pt x="249661" y="0"/>
                  </a:lnTo>
                  <a:lnTo>
                    <a:pt x="521033" y="68746"/>
                  </a:lnTo>
                  <a:lnTo>
                    <a:pt x="524651" y="662124"/>
                  </a:lnTo>
                  <a:lnTo>
                    <a:pt x="10856" y="658506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4" name="Google Shape;2584;p29"/>
            <p:cNvSpPr/>
            <p:nvPr/>
          </p:nvSpPr>
          <p:spPr>
            <a:xfrm>
              <a:off x="5203089" y="1921244"/>
              <a:ext cx="651290" cy="492070"/>
            </a:xfrm>
            <a:custGeom>
              <a:avLst/>
              <a:gdLst/>
              <a:ahLst/>
              <a:cxnLst/>
              <a:rect l="l" t="t" r="r" b="b"/>
              <a:pathLst>
                <a:path w="651290" h="492070" extrusionOk="0">
                  <a:moveTo>
                    <a:pt x="3618" y="492070"/>
                  </a:moveTo>
                  <a:lnTo>
                    <a:pt x="0" y="141108"/>
                  </a:lnTo>
                  <a:lnTo>
                    <a:pt x="423338" y="0"/>
                  </a:lnTo>
                  <a:lnTo>
                    <a:pt x="647672" y="57891"/>
                  </a:lnTo>
                  <a:lnTo>
                    <a:pt x="651290" y="492070"/>
                  </a:lnTo>
                  <a:lnTo>
                    <a:pt x="3618" y="492070"/>
                  </a:lnTo>
                  <a:close/>
                </a:path>
              </a:pathLst>
            </a:custGeom>
            <a:solidFill>
              <a:srgbClr val="E0EBF1"/>
            </a:solidFill>
            <a:ln w="12700" cap="flat" cmpd="sng">
              <a:solidFill>
                <a:srgbClr val="0000A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585" name="Google Shape;2585;p29"/>
            <p:cNvCxnSpPr/>
            <p:nvPr/>
          </p:nvCxnSpPr>
          <p:spPr>
            <a:xfrm rot="10800000" flipH="1">
              <a:off x="5270526" y="2029521"/>
              <a:ext cx="295200" cy="735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6" name="Google Shape;2586;p29"/>
            <p:cNvCxnSpPr/>
            <p:nvPr/>
          </p:nvCxnSpPr>
          <p:spPr>
            <a:xfrm rot="10800000" flipH="1">
              <a:off x="5275406" y="2261662"/>
              <a:ext cx="290400" cy="168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7" name="Google Shape;2587;p29"/>
            <p:cNvCxnSpPr/>
            <p:nvPr/>
          </p:nvCxnSpPr>
          <p:spPr>
            <a:xfrm rot="10800000" flipH="1">
              <a:off x="5275406" y="2151874"/>
              <a:ext cx="290400" cy="48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8" name="Google Shape;2588;p29"/>
            <p:cNvCxnSpPr/>
            <p:nvPr/>
          </p:nvCxnSpPr>
          <p:spPr>
            <a:xfrm>
              <a:off x="5270094" y="2354086"/>
              <a:ext cx="295800" cy="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89" name="Google Shape;2589;p29"/>
            <p:cNvCxnSpPr/>
            <p:nvPr/>
          </p:nvCxnSpPr>
          <p:spPr>
            <a:xfrm rot="10800000">
              <a:off x="5950242" y="1866873"/>
              <a:ext cx="0" cy="465300"/>
            </a:xfrm>
            <a:prstGeom prst="straightConnector1">
              <a:avLst/>
            </a:prstGeom>
            <a:noFill/>
            <a:ln w="44450" cap="flat" cmpd="sng">
              <a:solidFill>
                <a:schemeClr val="lt1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90" name="Google Shape;2590;p29"/>
            <p:cNvCxnSpPr/>
            <p:nvPr/>
          </p:nvCxnSpPr>
          <p:spPr>
            <a:xfrm>
              <a:off x="5628589" y="1936750"/>
              <a:ext cx="0" cy="477000"/>
            </a:xfrm>
            <a:prstGeom prst="straightConnector1">
              <a:avLst/>
            </a:prstGeom>
            <a:noFill/>
            <a:ln w="15875" cap="flat" cmpd="sng">
              <a:solidFill>
                <a:srgbClr val="0000A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91" name="Google Shape;2591;p29"/>
          <p:cNvSpPr/>
          <p:nvPr/>
        </p:nvSpPr>
        <p:spPr>
          <a:xfrm>
            <a:off x="7155610" y="1336531"/>
            <a:ext cx="1123559" cy="1041898"/>
          </a:xfrm>
          <a:custGeom>
            <a:avLst/>
            <a:gdLst/>
            <a:ahLst/>
            <a:cxnLst/>
            <a:rect l="l" t="t" r="r" b="b"/>
            <a:pathLst>
              <a:path w="1634267" h="1796376" extrusionOk="0">
                <a:moveTo>
                  <a:pt x="147252" y="113266"/>
                </a:moveTo>
                <a:cubicBezTo>
                  <a:pt x="-139307" y="245497"/>
                  <a:pt x="69849" y="655289"/>
                  <a:pt x="131452" y="927943"/>
                </a:cubicBezTo>
                <a:cubicBezTo>
                  <a:pt x="193055" y="1200597"/>
                  <a:pt x="345759" y="1645108"/>
                  <a:pt x="516868" y="1749191"/>
                </a:cubicBezTo>
                <a:cubicBezTo>
                  <a:pt x="687977" y="1853274"/>
                  <a:pt x="1013294" y="1784070"/>
                  <a:pt x="1158108" y="1552442"/>
                </a:cubicBezTo>
                <a:cubicBezTo>
                  <a:pt x="1302922" y="1320814"/>
                  <a:pt x="1525272" y="1647197"/>
                  <a:pt x="1598914" y="1498556"/>
                </a:cubicBezTo>
                <a:cubicBezTo>
                  <a:pt x="1672556" y="1349916"/>
                  <a:pt x="1609877" y="897136"/>
                  <a:pt x="1599962" y="660599"/>
                </a:cubicBezTo>
                <a:cubicBezTo>
                  <a:pt x="1590047" y="424062"/>
                  <a:pt x="1578419" y="187943"/>
                  <a:pt x="1539426" y="79335"/>
                </a:cubicBezTo>
                <a:cubicBezTo>
                  <a:pt x="1500433" y="-29273"/>
                  <a:pt x="1202565" y="3293"/>
                  <a:pt x="970536" y="8948"/>
                </a:cubicBezTo>
                <a:cubicBezTo>
                  <a:pt x="738507" y="14603"/>
                  <a:pt x="433811" y="-18965"/>
                  <a:pt x="147252" y="113266"/>
                </a:cubicBezTo>
                <a:close/>
              </a:path>
            </a:pathLst>
          </a:custGeom>
          <a:gradFill>
            <a:gsLst>
              <a:gs pos="0">
                <a:srgbClr val="9CDFF9"/>
              </a:gs>
              <a:gs pos="57000">
                <a:srgbClr val="DDEAF6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2" name="Google Shape;2592;p29"/>
          <p:cNvSpPr txBox="1"/>
          <p:nvPr/>
        </p:nvSpPr>
        <p:spPr>
          <a:xfrm>
            <a:off x="7070401" y="1388396"/>
            <a:ext cx="1293900" cy="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or global ISP</a:t>
            </a:r>
            <a:endParaRPr sz="1100"/>
          </a:p>
        </p:txBody>
      </p:sp>
      <p:sp>
        <p:nvSpPr>
          <p:cNvPr id="2593" name="Google Shape;2593;p29"/>
          <p:cNvSpPr/>
          <p:nvPr/>
        </p:nvSpPr>
        <p:spPr>
          <a:xfrm>
            <a:off x="6959301" y="2758431"/>
            <a:ext cx="229200" cy="148200"/>
          </a:xfrm>
          <a:prstGeom prst="rect">
            <a:avLst/>
          </a:prstGeom>
          <a:solidFill>
            <a:srgbClr val="9CDFF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29"/>
          <p:cNvSpPr txBox="1"/>
          <p:nvPr/>
        </p:nvSpPr>
        <p:spPr>
          <a:xfrm>
            <a:off x="6574621" y="2585939"/>
            <a:ext cx="7806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or regional ISP</a:t>
            </a:r>
            <a:endParaRPr sz="1100"/>
          </a:p>
        </p:txBody>
      </p:sp>
      <p:sp>
        <p:nvSpPr>
          <p:cNvPr id="2595" name="Google Shape;2595;p29"/>
          <p:cNvSpPr txBox="1"/>
          <p:nvPr/>
        </p:nvSpPr>
        <p:spPr>
          <a:xfrm>
            <a:off x="8188325" y="3508453"/>
            <a:ext cx="609900" cy="2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datacenter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1100"/>
          </a:p>
        </p:txBody>
      </p:sp>
      <p:sp>
        <p:nvSpPr>
          <p:cNvPr id="2596" name="Google Shape;2596;p29"/>
          <p:cNvSpPr txBox="1"/>
          <p:nvPr/>
        </p:nvSpPr>
        <p:spPr>
          <a:xfrm>
            <a:off x="7547263" y="3171186"/>
            <a:ext cx="632400" cy="5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content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provider </a:t>
            </a:r>
            <a:endParaRPr sz="110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7" name="Google Shape;2597;p29"/>
          <p:cNvCxnSpPr/>
          <p:nvPr/>
        </p:nvCxnSpPr>
        <p:spPr>
          <a:xfrm rot="10800000">
            <a:off x="7919763" y="2685178"/>
            <a:ext cx="309900" cy="4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8" name="Google Shape;2598;p29"/>
          <p:cNvCxnSpPr/>
          <p:nvPr/>
        </p:nvCxnSpPr>
        <p:spPr>
          <a:xfrm rot="10800000">
            <a:off x="7995526" y="2730644"/>
            <a:ext cx="259500" cy="55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9" name="Google Shape;2599;p29"/>
          <p:cNvCxnSpPr/>
          <p:nvPr/>
        </p:nvCxnSpPr>
        <p:spPr>
          <a:xfrm rot="10800000" flipH="1">
            <a:off x="7977673" y="2725171"/>
            <a:ext cx="252000" cy="29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0" name="Google Shape;2600;p29"/>
          <p:cNvCxnSpPr/>
          <p:nvPr/>
        </p:nvCxnSpPr>
        <p:spPr>
          <a:xfrm rot="10800000">
            <a:off x="7928081" y="2696283"/>
            <a:ext cx="0" cy="36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1" name="Google Shape;2601;p29"/>
          <p:cNvCxnSpPr/>
          <p:nvPr/>
        </p:nvCxnSpPr>
        <p:spPr>
          <a:xfrm rot="10800000">
            <a:off x="7913072" y="3053917"/>
            <a:ext cx="381300" cy="26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2" name="Google Shape;2602;p29"/>
          <p:cNvCxnSpPr/>
          <p:nvPr/>
        </p:nvCxnSpPr>
        <p:spPr>
          <a:xfrm rot="10800000">
            <a:off x="7421265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3" name="Google Shape;2603;p29"/>
          <p:cNvCxnSpPr/>
          <p:nvPr/>
        </p:nvCxnSpPr>
        <p:spPr>
          <a:xfrm rot="10800000">
            <a:off x="6914580" y="3065807"/>
            <a:ext cx="491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4" name="Google Shape;2604;p29"/>
          <p:cNvCxnSpPr/>
          <p:nvPr/>
        </p:nvCxnSpPr>
        <p:spPr>
          <a:xfrm flipH="1">
            <a:off x="6957669" y="2630754"/>
            <a:ext cx="286800" cy="387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5" name="Google Shape;2605;p29"/>
          <p:cNvCxnSpPr/>
          <p:nvPr/>
        </p:nvCxnSpPr>
        <p:spPr>
          <a:xfrm>
            <a:off x="7299802" y="2630754"/>
            <a:ext cx="0" cy="40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6" name="Google Shape;2606;p29"/>
          <p:cNvCxnSpPr/>
          <p:nvPr/>
        </p:nvCxnSpPr>
        <p:spPr>
          <a:xfrm>
            <a:off x="7603251" y="2066019"/>
            <a:ext cx="366000" cy="62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7" name="Google Shape;2607;p29"/>
          <p:cNvCxnSpPr/>
          <p:nvPr/>
        </p:nvCxnSpPr>
        <p:spPr>
          <a:xfrm flipH="1">
            <a:off x="7349063" y="2021260"/>
            <a:ext cx="285300" cy="521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8" name="Google Shape;2608;p29"/>
          <p:cNvCxnSpPr/>
          <p:nvPr/>
        </p:nvCxnSpPr>
        <p:spPr>
          <a:xfrm flipH="1">
            <a:off x="7575377" y="1627074"/>
            <a:ext cx="571200" cy="4332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9" name="Google Shape;2609;p29"/>
          <p:cNvCxnSpPr/>
          <p:nvPr/>
        </p:nvCxnSpPr>
        <p:spPr>
          <a:xfrm flipH="1">
            <a:off x="7575454" y="1701235"/>
            <a:ext cx="3000" cy="388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0" name="Google Shape;2610;p29"/>
          <p:cNvCxnSpPr/>
          <p:nvPr/>
        </p:nvCxnSpPr>
        <p:spPr>
          <a:xfrm flipH="1">
            <a:off x="8004221" y="1650380"/>
            <a:ext cx="111900" cy="3888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1" name="Google Shape;2611;p29"/>
          <p:cNvCxnSpPr/>
          <p:nvPr/>
        </p:nvCxnSpPr>
        <p:spPr>
          <a:xfrm flipH="1">
            <a:off x="7606837" y="2039225"/>
            <a:ext cx="430500" cy="21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2" name="Google Shape;2612;p29"/>
          <p:cNvCxnSpPr/>
          <p:nvPr/>
        </p:nvCxnSpPr>
        <p:spPr>
          <a:xfrm flipH="1">
            <a:off x="7551998" y="1627074"/>
            <a:ext cx="591600" cy="744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3" name="Google Shape;2613;p29"/>
          <p:cNvCxnSpPr/>
          <p:nvPr/>
        </p:nvCxnSpPr>
        <p:spPr>
          <a:xfrm flipH="1">
            <a:off x="8146429" y="1595494"/>
            <a:ext cx="209400" cy="315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4" name="Google Shape;2614;p29"/>
          <p:cNvCxnSpPr/>
          <p:nvPr/>
        </p:nvCxnSpPr>
        <p:spPr>
          <a:xfrm rot="10800000">
            <a:off x="8011751" y="2039381"/>
            <a:ext cx="264900" cy="507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5" name="Google Shape;2615;p29"/>
          <p:cNvCxnSpPr/>
          <p:nvPr/>
        </p:nvCxnSpPr>
        <p:spPr>
          <a:xfrm flipH="1">
            <a:off x="6577157" y="1701235"/>
            <a:ext cx="975000" cy="4551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6" name="Google Shape;2616;p29"/>
          <p:cNvCxnSpPr/>
          <p:nvPr/>
        </p:nvCxnSpPr>
        <p:spPr>
          <a:xfrm rot="10800000" flipH="1">
            <a:off x="7034029" y="3085037"/>
            <a:ext cx="321900" cy="529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7" name="Google Shape;2617;p29"/>
          <p:cNvCxnSpPr/>
          <p:nvPr/>
        </p:nvCxnSpPr>
        <p:spPr>
          <a:xfrm rot="10800000" flipH="1">
            <a:off x="6183415" y="3035573"/>
            <a:ext cx="726900" cy="2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8" name="Google Shape;2618;p29"/>
          <p:cNvSpPr/>
          <p:nvPr/>
        </p:nvSpPr>
        <p:spPr>
          <a:xfrm>
            <a:off x="6130905" y="1719746"/>
            <a:ext cx="39300" cy="372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9" name="Google Shape;2619;p29"/>
          <p:cNvGrpSpPr/>
          <p:nvPr/>
        </p:nvGrpSpPr>
        <p:grpSpPr>
          <a:xfrm>
            <a:off x="7808017" y="2622158"/>
            <a:ext cx="266785" cy="148154"/>
            <a:chOff x="7493876" y="2774731"/>
            <a:chExt cx="1490420" cy="890885"/>
          </a:xfrm>
        </p:grpSpPr>
        <p:sp>
          <p:nvSpPr>
            <p:cNvPr id="2620" name="Google Shape;2620;p29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2621" name="Google Shape;2621;p29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2622" name="Google Shape;2622;p29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2623" name="Google Shape;2623;p29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4" name="Google Shape;2624;p29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5" name="Google Shape;2625;p29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6" name="Google Shape;2626;p29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27" name="Google Shape;2627;p29"/>
          <p:cNvGrpSpPr/>
          <p:nvPr/>
        </p:nvGrpSpPr>
        <p:grpSpPr>
          <a:xfrm>
            <a:off x="7461604" y="1651774"/>
            <a:ext cx="266785" cy="148154"/>
            <a:chOff x="7493876" y="2774731"/>
            <a:chExt cx="1490420" cy="890885"/>
          </a:xfrm>
        </p:grpSpPr>
        <p:sp>
          <p:nvSpPr>
            <p:cNvPr id="2628" name="Google Shape;2628;p29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2629" name="Google Shape;2629;p29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2630" name="Google Shape;2630;p29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2631" name="Google Shape;2631;p29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2" name="Google Shape;2632;p29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3" name="Google Shape;2633;p29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4" name="Google Shape;2634;p29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35" name="Google Shape;2635;p29"/>
          <p:cNvGrpSpPr/>
          <p:nvPr/>
        </p:nvGrpSpPr>
        <p:grpSpPr>
          <a:xfrm>
            <a:off x="7895471" y="1960080"/>
            <a:ext cx="266785" cy="148154"/>
            <a:chOff x="7493876" y="2774731"/>
            <a:chExt cx="1490420" cy="890885"/>
          </a:xfrm>
        </p:grpSpPr>
        <p:sp>
          <p:nvSpPr>
            <p:cNvPr id="2636" name="Google Shape;2636;p29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2637" name="Google Shape;2637;p29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2638" name="Google Shape;2638;p29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2639" name="Google Shape;2639;p29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0" name="Google Shape;2640;p29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1" name="Google Shape;2641;p29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2" name="Google Shape;2642;p29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43" name="Google Shape;2643;p29"/>
          <p:cNvGrpSpPr/>
          <p:nvPr/>
        </p:nvGrpSpPr>
        <p:grpSpPr>
          <a:xfrm>
            <a:off x="7982929" y="1581027"/>
            <a:ext cx="266785" cy="148154"/>
            <a:chOff x="7493876" y="2774731"/>
            <a:chExt cx="1490420" cy="890885"/>
          </a:xfrm>
        </p:grpSpPr>
        <p:sp>
          <p:nvSpPr>
            <p:cNvPr id="2644" name="Google Shape;2644;p29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2645" name="Google Shape;2645;p29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2646" name="Google Shape;2646;p29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2647" name="Google Shape;2647;p29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8" name="Google Shape;2648;p29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9" name="Google Shape;2649;p29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0" name="Google Shape;2650;p29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51" name="Google Shape;2651;p29"/>
          <p:cNvGrpSpPr/>
          <p:nvPr/>
        </p:nvGrpSpPr>
        <p:grpSpPr>
          <a:xfrm>
            <a:off x="6823736" y="2967587"/>
            <a:ext cx="276920" cy="179513"/>
            <a:chOff x="7493876" y="2774731"/>
            <a:chExt cx="1490420" cy="890885"/>
          </a:xfrm>
        </p:grpSpPr>
        <p:sp>
          <p:nvSpPr>
            <p:cNvPr id="2652" name="Google Shape;2652;p29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2653" name="Google Shape;2653;p29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2654" name="Google Shape;2654;p29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2655" name="Google Shape;2655;p29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6" name="Google Shape;2656;p29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7" name="Google Shape;2657;p29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8" name="Google Shape;2658;p29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59" name="Google Shape;2659;p29"/>
          <p:cNvGrpSpPr/>
          <p:nvPr/>
        </p:nvGrpSpPr>
        <p:grpSpPr>
          <a:xfrm>
            <a:off x="7485155" y="1996228"/>
            <a:ext cx="266785" cy="148154"/>
            <a:chOff x="7493876" y="2774731"/>
            <a:chExt cx="1490420" cy="890885"/>
          </a:xfrm>
        </p:grpSpPr>
        <p:sp>
          <p:nvSpPr>
            <p:cNvPr id="2660" name="Google Shape;2660;p29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2661" name="Google Shape;2661;p29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2662" name="Google Shape;2662;p29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2663" name="Google Shape;2663;p29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4" name="Google Shape;2664;p29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5" name="Google Shape;2665;p29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6" name="Google Shape;2666;p29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67" name="Google Shape;2667;p29"/>
          <p:cNvGrpSpPr/>
          <p:nvPr/>
        </p:nvGrpSpPr>
        <p:grpSpPr>
          <a:xfrm>
            <a:off x="7122499" y="2545643"/>
            <a:ext cx="276920" cy="179513"/>
            <a:chOff x="7493876" y="2774731"/>
            <a:chExt cx="1490420" cy="890885"/>
          </a:xfrm>
        </p:grpSpPr>
        <p:sp>
          <p:nvSpPr>
            <p:cNvPr id="2668" name="Google Shape;2668;p29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2669" name="Google Shape;2669;p29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2670" name="Google Shape;2670;p29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2671" name="Google Shape;2671;p29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2" name="Google Shape;2672;p29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3" name="Google Shape;2673;p29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4" name="Google Shape;2674;p29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75" name="Google Shape;2675;p29"/>
          <p:cNvGrpSpPr/>
          <p:nvPr/>
        </p:nvGrpSpPr>
        <p:grpSpPr>
          <a:xfrm>
            <a:off x="7200810" y="2999941"/>
            <a:ext cx="276920" cy="179513"/>
            <a:chOff x="7493876" y="2774731"/>
            <a:chExt cx="1490420" cy="890885"/>
          </a:xfrm>
        </p:grpSpPr>
        <p:sp>
          <p:nvSpPr>
            <p:cNvPr id="2676" name="Google Shape;2676;p29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2677" name="Google Shape;2677;p29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2678" name="Google Shape;2678;p29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2679" name="Google Shape;2679;p29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0" name="Google Shape;2680;p29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1" name="Google Shape;2681;p29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2" name="Google Shape;2682;p29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83" name="Google Shape;2683;p29"/>
          <p:cNvGrpSpPr/>
          <p:nvPr/>
        </p:nvGrpSpPr>
        <p:grpSpPr>
          <a:xfrm>
            <a:off x="7781505" y="2994299"/>
            <a:ext cx="266785" cy="148154"/>
            <a:chOff x="7493876" y="2774731"/>
            <a:chExt cx="1490420" cy="890885"/>
          </a:xfrm>
        </p:grpSpPr>
        <p:sp>
          <p:nvSpPr>
            <p:cNvPr id="2684" name="Google Shape;2684;p29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2685" name="Google Shape;2685;p29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2686" name="Google Shape;2686;p29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2687" name="Google Shape;2687;p29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8" name="Google Shape;2688;p29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9" name="Google Shape;2689;p29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0" name="Google Shape;2690;p29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691" name="Google Shape;2691;p29" descr="iphone_stylized_sma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2179" y="1437769"/>
            <a:ext cx="102631" cy="246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2" name="Google Shape;2692;p29" descr="laptop_keyboar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064" flipH="1">
            <a:off x="5598586" y="1953817"/>
            <a:ext cx="327916" cy="119633"/>
          </a:xfrm>
          <a:prstGeom prst="rect">
            <a:avLst/>
          </a:prstGeom>
          <a:noFill/>
          <a:ln>
            <a:noFill/>
          </a:ln>
        </p:spPr>
      </p:pic>
      <p:sp>
        <p:nvSpPr>
          <p:cNvPr id="2693" name="Google Shape;2693;p29"/>
          <p:cNvSpPr/>
          <p:nvPr/>
        </p:nvSpPr>
        <p:spPr>
          <a:xfrm>
            <a:off x="5707259" y="1837728"/>
            <a:ext cx="263944" cy="156129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4" name="Google Shape;2694;p29" descr="scree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20258" y="1841744"/>
            <a:ext cx="239839" cy="142072"/>
          </a:xfrm>
          <a:prstGeom prst="rect">
            <a:avLst/>
          </a:prstGeom>
          <a:noFill/>
          <a:ln>
            <a:noFill/>
          </a:ln>
        </p:spPr>
      </p:pic>
      <p:sp>
        <p:nvSpPr>
          <p:cNvPr id="2695" name="Google Shape;2695;p29"/>
          <p:cNvSpPr/>
          <p:nvPr/>
        </p:nvSpPr>
        <p:spPr>
          <a:xfrm>
            <a:off x="5755314" y="1833122"/>
            <a:ext cx="223627" cy="29053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6" name="Google Shape;2696;p29"/>
          <p:cNvSpPr/>
          <p:nvPr/>
        </p:nvSpPr>
        <p:spPr>
          <a:xfrm>
            <a:off x="5704921" y="1832886"/>
            <a:ext cx="62076" cy="120930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7" name="Google Shape;2697;p29"/>
          <p:cNvSpPr/>
          <p:nvPr/>
        </p:nvSpPr>
        <p:spPr>
          <a:xfrm>
            <a:off x="5910434" y="1854498"/>
            <a:ext cx="66898" cy="139590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8" name="Google Shape;2698;p29"/>
          <p:cNvSpPr/>
          <p:nvPr/>
        </p:nvSpPr>
        <p:spPr>
          <a:xfrm>
            <a:off x="5704191" y="1947676"/>
            <a:ext cx="245390" cy="4712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9" name="Google Shape;2699;p29"/>
          <p:cNvSpPr/>
          <p:nvPr/>
        </p:nvSpPr>
        <p:spPr>
          <a:xfrm>
            <a:off x="5917884" y="1855679"/>
            <a:ext cx="62662" cy="140181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0" name="Google Shape;2700;p29"/>
          <p:cNvSpPr/>
          <p:nvPr/>
        </p:nvSpPr>
        <p:spPr>
          <a:xfrm>
            <a:off x="5704483" y="1953936"/>
            <a:ext cx="218221" cy="46531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01" name="Google Shape;2701;p29"/>
          <p:cNvGrpSpPr/>
          <p:nvPr/>
        </p:nvGrpSpPr>
        <p:grpSpPr>
          <a:xfrm>
            <a:off x="5700832" y="2003655"/>
            <a:ext cx="74055" cy="27635"/>
            <a:chOff x="1740" y="2642"/>
            <a:chExt cx="752" cy="327"/>
          </a:xfrm>
        </p:grpSpPr>
        <p:sp>
          <p:nvSpPr>
            <p:cNvPr id="2702" name="Google Shape;2702;p29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3" name="Google Shape;2703;p29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4" name="Google Shape;2704;p29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5" name="Google Shape;2705;p29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6" name="Google Shape;2706;p29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7" name="Google Shape;2707;p29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08" name="Google Shape;2708;p29"/>
          <p:cNvSpPr/>
          <p:nvPr/>
        </p:nvSpPr>
        <p:spPr>
          <a:xfrm>
            <a:off x="5827615" y="2007788"/>
            <a:ext cx="89684" cy="60703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9" name="Google Shape;2709;p29"/>
          <p:cNvSpPr/>
          <p:nvPr/>
        </p:nvSpPr>
        <p:spPr>
          <a:xfrm>
            <a:off x="5598732" y="2012630"/>
            <a:ext cx="229469" cy="5538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0" name="Google Shape;2710;p29"/>
          <p:cNvSpPr/>
          <p:nvPr/>
        </p:nvSpPr>
        <p:spPr>
          <a:xfrm>
            <a:off x="5598878" y="2002474"/>
            <a:ext cx="2483" cy="11219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1" name="Google Shape;2711;p29"/>
          <p:cNvSpPr/>
          <p:nvPr/>
        </p:nvSpPr>
        <p:spPr>
          <a:xfrm>
            <a:off x="5599024" y="1956770"/>
            <a:ext cx="106628" cy="46412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2" name="Google Shape;2712;p29"/>
          <p:cNvSpPr/>
          <p:nvPr/>
        </p:nvSpPr>
        <p:spPr>
          <a:xfrm>
            <a:off x="5606182" y="2004836"/>
            <a:ext cx="217638" cy="53262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3" name="Google Shape;2713;p29"/>
          <p:cNvSpPr/>
          <p:nvPr/>
        </p:nvSpPr>
        <p:spPr>
          <a:xfrm rot="10800000" flipH="1">
            <a:off x="5823526" y="2001058"/>
            <a:ext cx="88810" cy="551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4" name="Google Shape;2714;p29" descr="light2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6623750" y="1794217"/>
            <a:ext cx="69579" cy="304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5" name="Google Shape;2715;p29" descr="car_icon_sma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374654" y="1587719"/>
            <a:ext cx="636984" cy="126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6" name="Google Shape;2716;p29" descr="laptop_keyboar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109065" flipH="1">
            <a:off x="5632781" y="2703907"/>
            <a:ext cx="215024" cy="89586"/>
          </a:xfrm>
          <a:prstGeom prst="rect">
            <a:avLst/>
          </a:prstGeom>
          <a:noFill/>
          <a:ln>
            <a:noFill/>
          </a:ln>
        </p:spPr>
      </p:pic>
      <p:sp>
        <p:nvSpPr>
          <p:cNvPr id="2717" name="Google Shape;2717;p29"/>
          <p:cNvSpPr/>
          <p:nvPr/>
        </p:nvSpPr>
        <p:spPr>
          <a:xfrm>
            <a:off x="5704041" y="2616974"/>
            <a:ext cx="173075" cy="116917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8" name="Google Shape;2718;p29" descr="screen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12565" y="2619981"/>
            <a:ext cx="157269" cy="106388"/>
          </a:xfrm>
          <a:prstGeom prst="rect">
            <a:avLst/>
          </a:prstGeom>
          <a:noFill/>
          <a:ln>
            <a:noFill/>
          </a:ln>
        </p:spPr>
      </p:pic>
      <p:sp>
        <p:nvSpPr>
          <p:cNvPr id="2719" name="Google Shape;2719;p29"/>
          <p:cNvSpPr/>
          <p:nvPr/>
        </p:nvSpPr>
        <p:spPr>
          <a:xfrm>
            <a:off x="5735552" y="2613526"/>
            <a:ext cx="146637" cy="21756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0" name="Google Shape;2720;p29"/>
          <p:cNvSpPr/>
          <p:nvPr/>
        </p:nvSpPr>
        <p:spPr>
          <a:xfrm>
            <a:off x="5702509" y="2613349"/>
            <a:ext cx="40705" cy="90561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1" name="Google Shape;2721;p29"/>
          <p:cNvSpPr/>
          <p:nvPr/>
        </p:nvSpPr>
        <p:spPr>
          <a:xfrm>
            <a:off x="5837269" y="2629532"/>
            <a:ext cx="43867" cy="104532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2" name="Google Shape;2722;p29"/>
          <p:cNvSpPr/>
          <p:nvPr/>
        </p:nvSpPr>
        <p:spPr>
          <a:xfrm>
            <a:off x="5702030" y="2699309"/>
            <a:ext cx="160910" cy="35286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p29"/>
          <p:cNvSpPr/>
          <p:nvPr/>
        </p:nvSpPr>
        <p:spPr>
          <a:xfrm>
            <a:off x="5842154" y="2630416"/>
            <a:ext cx="41090" cy="104973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4" name="Google Shape;2724;p29"/>
          <p:cNvSpPr/>
          <p:nvPr/>
        </p:nvSpPr>
        <p:spPr>
          <a:xfrm>
            <a:off x="5702221" y="2703995"/>
            <a:ext cx="143093" cy="34844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5" name="Google Shape;2725;p29"/>
          <p:cNvGrpSpPr/>
          <p:nvPr/>
        </p:nvGrpSpPr>
        <p:grpSpPr>
          <a:xfrm>
            <a:off x="5699827" y="2741227"/>
            <a:ext cx="48560" cy="20694"/>
            <a:chOff x="1740" y="2642"/>
            <a:chExt cx="752" cy="327"/>
          </a:xfrm>
        </p:grpSpPr>
        <p:sp>
          <p:nvSpPr>
            <p:cNvPr id="2726" name="Google Shape;2726;p29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7" name="Google Shape;2727;p29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8" name="Google Shape;2728;p29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9" name="Google Shape;2729;p29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29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29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32" name="Google Shape;2732;p29"/>
          <p:cNvSpPr/>
          <p:nvPr/>
        </p:nvSpPr>
        <p:spPr>
          <a:xfrm>
            <a:off x="5782963" y="2744322"/>
            <a:ext cx="58808" cy="45457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3" name="Google Shape;2733;p29"/>
          <p:cNvSpPr/>
          <p:nvPr/>
        </p:nvSpPr>
        <p:spPr>
          <a:xfrm>
            <a:off x="5632877" y="2747948"/>
            <a:ext cx="150470" cy="41477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4" name="Google Shape;2734;p29"/>
          <p:cNvSpPr/>
          <p:nvPr/>
        </p:nvSpPr>
        <p:spPr>
          <a:xfrm>
            <a:off x="5632973" y="2740342"/>
            <a:ext cx="1628" cy="8402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5" name="Google Shape;2735;p29"/>
          <p:cNvSpPr/>
          <p:nvPr/>
        </p:nvSpPr>
        <p:spPr>
          <a:xfrm>
            <a:off x="5633068" y="2706118"/>
            <a:ext cx="69919" cy="34754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6" name="Google Shape;2736;p29"/>
          <p:cNvSpPr/>
          <p:nvPr/>
        </p:nvSpPr>
        <p:spPr>
          <a:xfrm>
            <a:off x="5637762" y="2742112"/>
            <a:ext cx="142710" cy="39886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7" name="Google Shape;2737;p29"/>
          <p:cNvSpPr/>
          <p:nvPr/>
        </p:nvSpPr>
        <p:spPr>
          <a:xfrm rot="10800000" flipH="1">
            <a:off x="5780282" y="2739281"/>
            <a:ext cx="58236" cy="4130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38" name="Google Shape;2738;p29" descr="desktop_computer_stylized_medium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5993997" y="2675357"/>
            <a:ext cx="269446" cy="256534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29"/>
          <p:cNvSpPr/>
          <p:nvPr/>
        </p:nvSpPr>
        <p:spPr>
          <a:xfrm flipH="1">
            <a:off x="6108913" y="2699957"/>
            <a:ext cx="127050" cy="117565"/>
          </a:xfrm>
          <a:custGeom>
            <a:avLst/>
            <a:gdLst/>
            <a:ahLst/>
            <a:cxnLst/>
            <a:rect l="l" t="t" r="r" b="b"/>
            <a:pathLst>
              <a:path w="356" h="368" extrusionOk="0">
                <a:moveTo>
                  <a:pt x="0" y="0"/>
                </a:moveTo>
                <a:lnTo>
                  <a:pt x="300" y="14"/>
                </a:lnTo>
                <a:lnTo>
                  <a:pt x="356" y="294"/>
                </a:lnTo>
                <a:lnTo>
                  <a:pt x="78" y="36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chemeClr val="lt1"/>
              </a:gs>
            </a:gsLst>
            <a:lin ang="2700006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0" name="Google Shape;2740;p29" descr="fridge2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927399" y="2538763"/>
            <a:ext cx="142183" cy="2527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1" name="Google Shape;2741;p29"/>
          <p:cNvGrpSpPr/>
          <p:nvPr/>
        </p:nvGrpSpPr>
        <p:grpSpPr>
          <a:xfrm>
            <a:off x="7716687" y="3955463"/>
            <a:ext cx="132331" cy="248539"/>
            <a:chOff x="4140" y="429"/>
            <a:chExt cx="1419" cy="2400"/>
          </a:xfrm>
        </p:grpSpPr>
        <p:sp>
          <p:nvSpPr>
            <p:cNvPr id="2742" name="Google Shape;2742;p29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3" name="Google Shape;2743;p29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4" name="Google Shape;2744;p29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5" name="Google Shape;2745;p2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6" name="Google Shape;2746;p29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7" name="Google Shape;2747;p29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2748" name="Google Shape;2748;p29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9" name="Google Shape;2749;p29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50" name="Google Shape;2750;p29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1" name="Google Shape;2751;p29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2752" name="Google Shape;2752;p29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29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54" name="Google Shape;2754;p29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29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56" name="Google Shape;2756;p29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2757" name="Google Shape;2757;p29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8" name="Google Shape;2758;p29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59" name="Google Shape;2759;p2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60" name="Google Shape;2760;p29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2761" name="Google Shape;2761;p29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29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63" name="Google Shape;2763;p29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2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2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29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2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29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29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29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29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29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29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4" name="Google Shape;2774;p29"/>
          <p:cNvGrpSpPr/>
          <p:nvPr/>
        </p:nvGrpSpPr>
        <p:grpSpPr>
          <a:xfrm flipH="1">
            <a:off x="5985641" y="3675121"/>
            <a:ext cx="259223" cy="240234"/>
            <a:chOff x="2839" y="3501"/>
            <a:chExt cx="755" cy="803"/>
          </a:xfrm>
        </p:grpSpPr>
        <p:pic>
          <p:nvPicPr>
            <p:cNvPr id="2775" name="Google Shape;2775;p29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6" name="Google Shape;2776;p29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777" name="Google Shape;2777;p29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6912440" y="4530206"/>
            <a:ext cx="190126" cy="90257"/>
          </a:xfrm>
          <a:prstGeom prst="rect">
            <a:avLst/>
          </a:prstGeom>
          <a:noFill/>
          <a:ln>
            <a:noFill/>
          </a:ln>
        </p:spPr>
      </p:pic>
      <p:sp>
        <p:nvSpPr>
          <p:cNvPr id="2778" name="Google Shape;2778;p29"/>
          <p:cNvSpPr/>
          <p:nvPr/>
        </p:nvSpPr>
        <p:spPr>
          <a:xfrm>
            <a:off x="6975448" y="4442621"/>
            <a:ext cx="153036" cy="117790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9" name="Google Shape;2779;p29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82985" y="4445650"/>
            <a:ext cx="139059" cy="107186"/>
          </a:xfrm>
          <a:prstGeom prst="rect">
            <a:avLst/>
          </a:prstGeom>
          <a:noFill/>
          <a:ln>
            <a:noFill/>
          </a:ln>
        </p:spPr>
      </p:pic>
      <p:sp>
        <p:nvSpPr>
          <p:cNvPr id="2780" name="Google Shape;2780;p29"/>
          <p:cNvSpPr/>
          <p:nvPr/>
        </p:nvSpPr>
        <p:spPr>
          <a:xfrm>
            <a:off x="7003310" y="4439146"/>
            <a:ext cx="129655" cy="21918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1" name="Google Shape;2781;p29"/>
          <p:cNvSpPr/>
          <p:nvPr/>
        </p:nvSpPr>
        <p:spPr>
          <a:xfrm>
            <a:off x="6974093" y="4438968"/>
            <a:ext cx="35993" cy="91238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2" name="Google Shape;2782;p29"/>
          <p:cNvSpPr/>
          <p:nvPr/>
        </p:nvSpPr>
        <p:spPr>
          <a:xfrm>
            <a:off x="7093249" y="4455273"/>
            <a:ext cx="38787" cy="105318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3" name="Google Shape;2783;p29"/>
          <p:cNvSpPr/>
          <p:nvPr/>
        </p:nvSpPr>
        <p:spPr>
          <a:xfrm>
            <a:off x="6973669" y="4525572"/>
            <a:ext cx="142276" cy="35551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4" name="Google Shape;2784;p29"/>
          <p:cNvSpPr/>
          <p:nvPr/>
        </p:nvSpPr>
        <p:spPr>
          <a:xfrm>
            <a:off x="7097569" y="4456164"/>
            <a:ext cx="36331" cy="105761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5" name="Google Shape;2785;p29"/>
          <p:cNvSpPr/>
          <p:nvPr/>
        </p:nvSpPr>
        <p:spPr>
          <a:xfrm>
            <a:off x="6973839" y="4530294"/>
            <a:ext cx="126523" cy="35105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86" name="Google Shape;2786;p29"/>
          <p:cNvGrpSpPr/>
          <p:nvPr/>
        </p:nvGrpSpPr>
        <p:grpSpPr>
          <a:xfrm>
            <a:off x="6971722" y="4567805"/>
            <a:ext cx="42937" cy="20849"/>
            <a:chOff x="1740" y="2642"/>
            <a:chExt cx="752" cy="327"/>
          </a:xfrm>
        </p:grpSpPr>
        <p:sp>
          <p:nvSpPr>
            <p:cNvPr id="2787" name="Google Shape;2787;p29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8" name="Google Shape;2788;p29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9" name="Google Shape;2789;p29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0" name="Google Shape;2790;p29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1" name="Google Shape;2791;p29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2" name="Google Shape;2792;p29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93" name="Google Shape;2793;p29"/>
          <p:cNvSpPr/>
          <p:nvPr/>
        </p:nvSpPr>
        <p:spPr>
          <a:xfrm>
            <a:off x="7045232" y="4570924"/>
            <a:ext cx="52000" cy="45797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4" name="Google Shape;2794;p29"/>
          <p:cNvSpPr/>
          <p:nvPr/>
        </p:nvSpPr>
        <p:spPr>
          <a:xfrm>
            <a:off x="6912524" y="4574577"/>
            <a:ext cx="133044" cy="41788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5" name="Google Shape;2795;p29"/>
          <p:cNvSpPr/>
          <p:nvPr/>
        </p:nvSpPr>
        <p:spPr>
          <a:xfrm>
            <a:off x="6912609" y="4566914"/>
            <a:ext cx="1440" cy="8465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6" name="Google Shape;2796;p29"/>
          <p:cNvSpPr/>
          <p:nvPr/>
        </p:nvSpPr>
        <p:spPr>
          <a:xfrm>
            <a:off x="6912694" y="4532433"/>
            <a:ext cx="61822" cy="35016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7" name="Google Shape;2797;p29"/>
          <p:cNvSpPr/>
          <p:nvPr/>
        </p:nvSpPr>
        <p:spPr>
          <a:xfrm>
            <a:off x="6916843" y="4568696"/>
            <a:ext cx="126182" cy="40184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8" name="Google Shape;2798;p29"/>
          <p:cNvSpPr/>
          <p:nvPr/>
        </p:nvSpPr>
        <p:spPr>
          <a:xfrm rot="10800000" flipH="1">
            <a:off x="7042860" y="4565845"/>
            <a:ext cx="51495" cy="4160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9" name="Google Shape;2799;p29"/>
          <p:cNvGrpSpPr/>
          <p:nvPr/>
        </p:nvGrpSpPr>
        <p:grpSpPr>
          <a:xfrm flipH="1">
            <a:off x="6115432" y="4128493"/>
            <a:ext cx="259223" cy="240234"/>
            <a:chOff x="2839" y="3501"/>
            <a:chExt cx="755" cy="803"/>
          </a:xfrm>
        </p:grpSpPr>
        <p:pic>
          <p:nvPicPr>
            <p:cNvPr id="2800" name="Google Shape;2800;p29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1" name="Google Shape;2801;p29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2" name="Google Shape;2802;p29"/>
          <p:cNvGrpSpPr/>
          <p:nvPr/>
        </p:nvGrpSpPr>
        <p:grpSpPr>
          <a:xfrm flipH="1">
            <a:off x="6414100" y="4144598"/>
            <a:ext cx="259223" cy="240234"/>
            <a:chOff x="2839" y="3501"/>
            <a:chExt cx="755" cy="803"/>
          </a:xfrm>
        </p:grpSpPr>
        <p:pic>
          <p:nvPicPr>
            <p:cNvPr id="2803" name="Google Shape;2803;p29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04" name="Google Shape;2804;p29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05" name="Google Shape;2805;p29" descr="laptop_keyboar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109064" flipH="1">
            <a:off x="7162565" y="4462091"/>
            <a:ext cx="195690" cy="74297"/>
          </a:xfrm>
          <a:prstGeom prst="rect">
            <a:avLst/>
          </a:prstGeom>
          <a:noFill/>
          <a:ln>
            <a:noFill/>
          </a:ln>
        </p:spPr>
      </p:pic>
      <p:sp>
        <p:nvSpPr>
          <p:cNvPr id="2806" name="Google Shape;2806;p29"/>
          <p:cNvSpPr/>
          <p:nvPr/>
        </p:nvSpPr>
        <p:spPr>
          <a:xfrm>
            <a:off x="7227418" y="4389993"/>
            <a:ext cx="157509" cy="96960"/>
          </a:xfrm>
          <a:custGeom>
            <a:avLst/>
            <a:gdLst/>
            <a:ahLst/>
            <a:cxnLst/>
            <a:rect l="l" t="t" r="r" b="b"/>
            <a:pathLst>
              <a:path w="2982" h="2442" extrusionOk="0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7" name="Google Shape;2807;p29" descr="screen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235176" y="4392487"/>
            <a:ext cx="143128" cy="88233"/>
          </a:xfrm>
          <a:prstGeom prst="rect">
            <a:avLst/>
          </a:prstGeom>
          <a:noFill/>
          <a:ln>
            <a:noFill/>
          </a:ln>
        </p:spPr>
      </p:pic>
      <p:sp>
        <p:nvSpPr>
          <p:cNvPr id="2808" name="Google Shape;2808;p29"/>
          <p:cNvSpPr/>
          <p:nvPr/>
        </p:nvSpPr>
        <p:spPr>
          <a:xfrm>
            <a:off x="7256095" y="4387133"/>
            <a:ext cx="133453" cy="18043"/>
          </a:xfrm>
          <a:custGeom>
            <a:avLst/>
            <a:gdLst/>
            <a:ahLst/>
            <a:cxnLst/>
            <a:rect l="l" t="t" r="r" b="b"/>
            <a:pathLst>
              <a:path w="2528" h="455" extrusionOk="0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EAEAEA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9" name="Google Shape;2809;p29"/>
          <p:cNvSpPr/>
          <p:nvPr/>
        </p:nvSpPr>
        <p:spPr>
          <a:xfrm>
            <a:off x="7226023" y="4386986"/>
            <a:ext cx="37046" cy="75105"/>
          </a:xfrm>
          <a:custGeom>
            <a:avLst/>
            <a:gdLst/>
            <a:ahLst/>
            <a:cxnLst/>
            <a:rect l="l" t="t" r="r" b="b"/>
            <a:pathLst>
              <a:path w="702" h="1893" extrusionOk="0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0" name="Google Shape;2810;p29"/>
          <p:cNvSpPr/>
          <p:nvPr/>
        </p:nvSpPr>
        <p:spPr>
          <a:xfrm>
            <a:off x="7348667" y="4400408"/>
            <a:ext cx="39922" cy="86694"/>
          </a:xfrm>
          <a:custGeom>
            <a:avLst/>
            <a:gdLst/>
            <a:ahLst/>
            <a:cxnLst/>
            <a:rect l="l" t="t" r="r" b="b"/>
            <a:pathLst>
              <a:path w="756" h="2184" extrusionOk="0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1" name="Google Shape;2811;p29"/>
          <p:cNvSpPr/>
          <p:nvPr/>
        </p:nvSpPr>
        <p:spPr>
          <a:xfrm>
            <a:off x="7225587" y="4458277"/>
            <a:ext cx="146442" cy="29265"/>
          </a:xfrm>
          <a:custGeom>
            <a:avLst/>
            <a:gdLst/>
            <a:ahLst/>
            <a:cxnLst/>
            <a:rect l="l" t="t" r="r" b="b"/>
            <a:pathLst>
              <a:path w="2773" h="738" extrusionOk="0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>
            <a:gsLst>
              <a:gs pos="0">
                <a:srgbClr val="0000CC"/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2" name="Google Shape;2812;p29"/>
          <p:cNvSpPr/>
          <p:nvPr/>
        </p:nvSpPr>
        <p:spPr>
          <a:xfrm>
            <a:off x="7353113" y="4401142"/>
            <a:ext cx="37395" cy="87060"/>
          </a:xfrm>
          <a:custGeom>
            <a:avLst/>
            <a:gdLst/>
            <a:ahLst/>
            <a:cxnLst/>
            <a:rect l="l" t="t" r="r" b="b"/>
            <a:pathLst>
              <a:path w="637" h="1659" extrusionOk="0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3" name="Google Shape;2813;p29"/>
          <p:cNvSpPr/>
          <p:nvPr/>
        </p:nvSpPr>
        <p:spPr>
          <a:xfrm>
            <a:off x="7225762" y="4462164"/>
            <a:ext cx="130229" cy="28898"/>
          </a:xfrm>
          <a:custGeom>
            <a:avLst/>
            <a:gdLst/>
            <a:ahLst/>
            <a:cxnLst/>
            <a:rect l="l" t="t" r="r" b="b"/>
            <a:pathLst>
              <a:path w="2216" h="550" extrusionOk="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0099"/>
              </a:gs>
              <a:gs pos="100000">
                <a:srgbClr val="808080"/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14" name="Google Shape;2814;p29"/>
          <p:cNvGrpSpPr/>
          <p:nvPr/>
        </p:nvGrpSpPr>
        <p:grpSpPr>
          <a:xfrm>
            <a:off x="7223582" y="4493042"/>
            <a:ext cx="44194" cy="17162"/>
            <a:chOff x="1740" y="2642"/>
            <a:chExt cx="752" cy="327"/>
          </a:xfrm>
        </p:grpSpPr>
        <p:sp>
          <p:nvSpPr>
            <p:cNvPr id="2815" name="Google Shape;2815;p29"/>
            <p:cNvSpPr/>
            <p:nvPr/>
          </p:nvSpPr>
          <p:spPr>
            <a:xfrm>
              <a:off x="1740" y="2642"/>
              <a:ext cx="752" cy="327"/>
            </a:xfrm>
            <a:custGeom>
              <a:avLst/>
              <a:gdLst/>
              <a:ahLst/>
              <a:cxnLst/>
              <a:rect l="l" t="t" r="r" b="b"/>
              <a:pathLst>
                <a:path w="752" h="327" extrusionOk="0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6" name="Google Shape;2816;p29"/>
            <p:cNvSpPr/>
            <p:nvPr/>
          </p:nvSpPr>
          <p:spPr>
            <a:xfrm>
              <a:off x="1754" y="2649"/>
              <a:ext cx="726" cy="311"/>
            </a:xfrm>
            <a:custGeom>
              <a:avLst/>
              <a:gdLst/>
              <a:ahLst/>
              <a:cxnLst/>
              <a:rect l="l" t="t" r="r" b="b"/>
              <a:pathLst>
                <a:path w="726" h="311" extrusionOk="0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7" name="Google Shape;2817;p29"/>
            <p:cNvSpPr/>
            <p:nvPr/>
          </p:nvSpPr>
          <p:spPr>
            <a:xfrm>
              <a:off x="1808" y="2770"/>
              <a:ext cx="258" cy="100"/>
            </a:xfrm>
            <a:custGeom>
              <a:avLst/>
              <a:gdLst/>
              <a:ahLst/>
              <a:cxnLst/>
              <a:rect l="l" t="t" r="r" b="b"/>
              <a:pathLst>
                <a:path w="258" h="100" extrusionOk="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8" name="Google Shape;2818;p29"/>
            <p:cNvSpPr/>
            <p:nvPr/>
          </p:nvSpPr>
          <p:spPr>
            <a:xfrm>
              <a:off x="1799" y="2816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9" name="Google Shape;2819;p29"/>
            <p:cNvSpPr/>
            <p:nvPr/>
          </p:nvSpPr>
          <p:spPr>
            <a:xfrm>
              <a:off x="2020" y="2834"/>
              <a:ext cx="258" cy="102"/>
            </a:xfrm>
            <a:custGeom>
              <a:avLst/>
              <a:gdLst/>
              <a:ahLst/>
              <a:cxnLst/>
              <a:rect l="l" t="t" r="r" b="b"/>
              <a:pathLst>
                <a:path w="258" h="102" extrusionOk="0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0" name="Google Shape;2820;p29"/>
            <p:cNvSpPr/>
            <p:nvPr/>
          </p:nvSpPr>
          <p:spPr>
            <a:xfrm>
              <a:off x="2011" y="2882"/>
              <a:ext cx="194" cy="63"/>
            </a:xfrm>
            <a:custGeom>
              <a:avLst/>
              <a:gdLst/>
              <a:ahLst/>
              <a:cxnLst/>
              <a:rect l="l" t="t" r="r" b="b"/>
              <a:pathLst>
                <a:path w="194" h="63" extrusionOk="0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21" name="Google Shape;2821;p29"/>
          <p:cNvSpPr/>
          <p:nvPr/>
        </p:nvSpPr>
        <p:spPr>
          <a:xfrm>
            <a:off x="7299244" y="4495609"/>
            <a:ext cx="53522" cy="37699"/>
          </a:xfrm>
          <a:custGeom>
            <a:avLst/>
            <a:gdLst/>
            <a:ahLst/>
            <a:cxnLst/>
            <a:rect l="l" t="t" r="r" b="b"/>
            <a:pathLst>
              <a:path w="990" h="792" extrusionOk="0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Google Shape;2822;p29"/>
          <p:cNvSpPr/>
          <p:nvPr/>
        </p:nvSpPr>
        <p:spPr>
          <a:xfrm>
            <a:off x="7162653" y="4498615"/>
            <a:ext cx="136943" cy="3439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Google Shape;2823;p29"/>
          <p:cNvSpPr/>
          <p:nvPr/>
        </p:nvSpPr>
        <p:spPr>
          <a:xfrm>
            <a:off x="7162740" y="4492308"/>
            <a:ext cx="1482" cy="6967"/>
          </a:xfrm>
          <a:custGeom>
            <a:avLst/>
            <a:gdLst/>
            <a:ahLst/>
            <a:cxnLst/>
            <a:rect l="l" t="t" r="r" b="b"/>
            <a:pathLst>
              <a:path w="26" h="147" extrusionOk="0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Google Shape;2824;p29"/>
          <p:cNvSpPr/>
          <p:nvPr/>
        </p:nvSpPr>
        <p:spPr>
          <a:xfrm>
            <a:off x="7162827" y="4463924"/>
            <a:ext cx="63633" cy="28824"/>
          </a:xfrm>
          <a:custGeom>
            <a:avLst/>
            <a:gdLst/>
            <a:ahLst/>
            <a:cxnLst/>
            <a:rect l="l" t="t" r="r" b="b"/>
            <a:pathLst>
              <a:path w="1176" h="606" extrusionOk="0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Google Shape;2825;p29"/>
          <p:cNvSpPr/>
          <p:nvPr/>
        </p:nvSpPr>
        <p:spPr>
          <a:xfrm>
            <a:off x="7167098" y="4493775"/>
            <a:ext cx="129879" cy="33079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Google Shape;2826;p29"/>
          <p:cNvSpPr/>
          <p:nvPr/>
        </p:nvSpPr>
        <p:spPr>
          <a:xfrm rot="10800000" flipH="1">
            <a:off x="7296803" y="4491430"/>
            <a:ext cx="52995" cy="34250"/>
          </a:xfrm>
          <a:custGeom>
            <a:avLst/>
            <a:gdLst/>
            <a:ahLst/>
            <a:cxnLst/>
            <a:rect l="l" t="t" r="r" b="b"/>
            <a:pathLst>
              <a:path w="2532" h="723" extrusionOk="0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27" name="Google Shape;2827;p29"/>
          <p:cNvGrpSpPr/>
          <p:nvPr/>
        </p:nvGrpSpPr>
        <p:grpSpPr>
          <a:xfrm>
            <a:off x="7513408" y="4227291"/>
            <a:ext cx="128043" cy="262145"/>
            <a:chOff x="4140" y="429"/>
            <a:chExt cx="1419" cy="2400"/>
          </a:xfrm>
        </p:grpSpPr>
        <p:sp>
          <p:nvSpPr>
            <p:cNvPr id="2828" name="Google Shape;2828;p29"/>
            <p:cNvSpPr/>
            <p:nvPr/>
          </p:nvSpPr>
          <p:spPr>
            <a:xfrm>
              <a:off x="5268" y="433"/>
              <a:ext cx="283" cy="2283"/>
            </a:xfrm>
            <a:custGeom>
              <a:avLst/>
              <a:gdLst/>
              <a:ahLst/>
              <a:cxnLst/>
              <a:rect l="l" t="t" r="r" b="b"/>
              <a:pathLst>
                <a:path w="354" h="2742" extrusionOk="0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9" name="Google Shape;2829;p29"/>
            <p:cNvSpPr/>
            <p:nvPr/>
          </p:nvSpPr>
          <p:spPr>
            <a:xfrm>
              <a:off x="4210" y="429"/>
              <a:ext cx="9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0" name="Google Shape;2830;p29"/>
            <p:cNvSpPr/>
            <p:nvPr/>
          </p:nvSpPr>
          <p:spPr>
            <a:xfrm>
              <a:off x="5321" y="570"/>
              <a:ext cx="169" cy="2112"/>
            </a:xfrm>
            <a:custGeom>
              <a:avLst/>
              <a:gdLst/>
              <a:ahLst/>
              <a:cxnLst/>
              <a:rect l="l" t="t" r="r" b="b"/>
              <a:pathLst>
                <a:path w="211" h="2537" extrusionOk="0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1" name="Google Shape;2831;p29"/>
            <p:cNvSpPr/>
            <p:nvPr/>
          </p:nvSpPr>
          <p:spPr>
            <a:xfrm>
              <a:off x="5284" y="1640"/>
              <a:ext cx="263" cy="189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2" name="Google Shape;2832;p29"/>
            <p:cNvSpPr/>
            <p:nvPr/>
          </p:nvSpPr>
          <p:spPr>
            <a:xfrm>
              <a:off x="4210" y="690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3" name="Google Shape;2833;p29"/>
            <p:cNvGrpSpPr/>
            <p:nvPr/>
          </p:nvGrpSpPr>
          <p:grpSpPr>
            <a:xfrm>
              <a:off x="4748" y="666"/>
              <a:ext cx="490" cy="16"/>
              <a:chOff x="613" y="2566"/>
              <a:chExt cx="612" cy="15"/>
            </a:xfrm>
          </p:grpSpPr>
          <p:sp>
            <p:nvSpPr>
              <p:cNvPr id="2834" name="Google Shape;2834;p29"/>
              <p:cNvSpPr/>
              <p:nvPr/>
            </p:nvSpPr>
            <p:spPr>
              <a:xfrm>
                <a:off x="613" y="256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5" name="Google Shape;2835;p29"/>
              <p:cNvSpPr/>
              <p:nvPr/>
            </p:nvSpPr>
            <p:spPr>
              <a:xfrm>
                <a:off x="625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36" name="Google Shape;2836;p29"/>
            <p:cNvSpPr/>
            <p:nvPr/>
          </p:nvSpPr>
          <p:spPr>
            <a:xfrm>
              <a:off x="4220" y="1022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7" name="Google Shape;2837;p29"/>
            <p:cNvGrpSpPr/>
            <p:nvPr/>
          </p:nvGrpSpPr>
          <p:grpSpPr>
            <a:xfrm>
              <a:off x="4748" y="990"/>
              <a:ext cx="491" cy="16"/>
              <a:chOff x="615" y="2564"/>
              <a:chExt cx="613" cy="17"/>
            </a:xfrm>
          </p:grpSpPr>
          <p:sp>
            <p:nvSpPr>
              <p:cNvPr id="2838" name="Google Shape;2838;p29"/>
              <p:cNvSpPr/>
              <p:nvPr/>
            </p:nvSpPr>
            <p:spPr>
              <a:xfrm>
                <a:off x="615" y="2564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9" name="Google Shape;2839;p29"/>
              <p:cNvSpPr/>
              <p:nvPr/>
            </p:nvSpPr>
            <p:spPr>
              <a:xfrm>
                <a:off x="628" y="2581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40" name="Google Shape;2840;p29"/>
            <p:cNvSpPr/>
            <p:nvPr/>
          </p:nvSpPr>
          <p:spPr>
            <a:xfrm>
              <a:off x="4220" y="1354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1" name="Google Shape;2841;p29"/>
            <p:cNvSpPr/>
            <p:nvPr/>
          </p:nvSpPr>
          <p:spPr>
            <a:xfrm>
              <a:off x="4230" y="1655"/>
              <a:ext cx="600" cy="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2" name="Google Shape;2842;p29"/>
            <p:cNvGrpSpPr/>
            <p:nvPr/>
          </p:nvGrpSpPr>
          <p:grpSpPr>
            <a:xfrm>
              <a:off x="4738" y="1646"/>
              <a:ext cx="491" cy="0"/>
              <a:chOff x="618" y="2586"/>
              <a:chExt cx="612" cy="0"/>
            </a:xfrm>
          </p:grpSpPr>
          <p:sp>
            <p:nvSpPr>
              <p:cNvPr id="2843" name="Google Shape;2843;p29"/>
              <p:cNvSpPr/>
              <p:nvPr/>
            </p:nvSpPr>
            <p:spPr>
              <a:xfrm>
                <a:off x="618" y="2586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4" name="Google Shape;2844;p29"/>
              <p:cNvSpPr/>
              <p:nvPr/>
            </p:nvSpPr>
            <p:spPr>
              <a:xfrm>
                <a:off x="630" y="2586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45" name="Google Shape;2845;p29"/>
            <p:cNvSpPr/>
            <p:nvPr/>
          </p:nvSpPr>
          <p:spPr>
            <a:xfrm>
              <a:off x="5288" y="1354"/>
              <a:ext cx="263" cy="188"/>
            </a:xfrm>
            <a:custGeom>
              <a:avLst/>
              <a:gdLst/>
              <a:ahLst/>
              <a:cxnLst/>
              <a:rect l="l" t="t" r="r" b="b"/>
              <a:pathLst>
                <a:path w="328" h="226" extrusionOk="0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6" name="Google Shape;2846;p29"/>
            <p:cNvGrpSpPr/>
            <p:nvPr/>
          </p:nvGrpSpPr>
          <p:grpSpPr>
            <a:xfrm>
              <a:off x="4738" y="1330"/>
              <a:ext cx="491" cy="16"/>
              <a:chOff x="613" y="2571"/>
              <a:chExt cx="612" cy="16"/>
            </a:xfrm>
          </p:grpSpPr>
          <p:sp>
            <p:nvSpPr>
              <p:cNvPr id="2847" name="Google Shape;2847;p29"/>
              <p:cNvSpPr/>
              <p:nvPr/>
            </p:nvSpPr>
            <p:spPr>
              <a:xfrm>
                <a:off x="613" y="2571"/>
                <a:ext cx="600" cy="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29"/>
              <p:cNvSpPr/>
              <p:nvPr/>
            </p:nvSpPr>
            <p:spPr>
              <a:xfrm>
                <a:off x="625" y="2587"/>
                <a:ext cx="600" cy="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None/>
                </a:pP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49" name="Google Shape;2849;p29"/>
            <p:cNvSpPr/>
            <p:nvPr/>
          </p:nvSpPr>
          <p:spPr>
            <a:xfrm>
              <a:off x="5246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0" name="Google Shape;2850;p29"/>
            <p:cNvSpPr/>
            <p:nvPr/>
          </p:nvSpPr>
          <p:spPr>
            <a:xfrm>
              <a:off x="5312" y="1007"/>
              <a:ext cx="237" cy="213"/>
            </a:xfrm>
            <a:custGeom>
              <a:avLst/>
              <a:gdLst/>
              <a:ahLst/>
              <a:cxnLst/>
              <a:rect l="l" t="t" r="r" b="b"/>
              <a:pathLst>
                <a:path w="296" h="256" extrusionOk="0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1" name="Google Shape;2851;p29"/>
            <p:cNvSpPr/>
            <p:nvPr/>
          </p:nvSpPr>
          <p:spPr>
            <a:xfrm>
              <a:off x="5315" y="680"/>
              <a:ext cx="244" cy="240"/>
            </a:xfrm>
            <a:custGeom>
              <a:avLst/>
              <a:gdLst/>
              <a:ahLst/>
              <a:cxnLst/>
              <a:rect l="l" t="t" r="r" b="b"/>
              <a:pathLst>
                <a:path w="304" h="288" extrusionOk="0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2" name="Google Shape;2852;p29"/>
            <p:cNvSpPr/>
            <p:nvPr/>
          </p:nvSpPr>
          <p:spPr>
            <a:xfrm>
              <a:off x="5515" y="2611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3" name="Google Shape;2853;p29"/>
            <p:cNvSpPr/>
            <p:nvPr/>
          </p:nvSpPr>
          <p:spPr>
            <a:xfrm>
              <a:off x="5302" y="2614"/>
              <a:ext cx="245" cy="200"/>
            </a:xfrm>
            <a:custGeom>
              <a:avLst/>
              <a:gdLst/>
              <a:ahLst/>
              <a:cxnLst/>
              <a:rect l="l" t="t" r="r" b="b"/>
              <a:pathLst>
                <a:path w="306" h="240" extrusionOk="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29"/>
            <p:cNvSpPr/>
            <p:nvPr/>
          </p:nvSpPr>
          <p:spPr>
            <a:xfrm>
              <a:off x="4140" y="2675"/>
              <a:ext cx="1200" cy="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5" name="Google Shape;2855;p29"/>
            <p:cNvSpPr/>
            <p:nvPr/>
          </p:nvSpPr>
          <p:spPr>
            <a:xfrm>
              <a:off x="4210" y="2714"/>
              <a:ext cx="1200" cy="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6" name="Google Shape;2856;p29"/>
            <p:cNvSpPr/>
            <p:nvPr/>
          </p:nvSpPr>
          <p:spPr>
            <a:xfrm>
              <a:off x="4309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7" name="Google Shape;2857;p29"/>
            <p:cNvSpPr/>
            <p:nvPr/>
          </p:nvSpPr>
          <p:spPr>
            <a:xfrm>
              <a:off x="4489" y="2382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endPara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8" name="Google Shape;2858;p29"/>
            <p:cNvSpPr/>
            <p:nvPr/>
          </p:nvSpPr>
          <p:spPr>
            <a:xfrm>
              <a:off x="4658" y="2382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9" name="Google Shape;2859;p29"/>
            <p:cNvSpPr/>
            <p:nvPr/>
          </p:nvSpPr>
          <p:spPr>
            <a:xfrm>
              <a:off x="5067" y="1837"/>
              <a:ext cx="0" cy="900"/>
            </a:xfrm>
            <a:prstGeom prst="rect">
              <a:avLst/>
            </a:prstGeom>
            <a:solidFill>
              <a:srgbClr val="29292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0" name="Google Shape;2860;p29"/>
          <p:cNvGrpSpPr/>
          <p:nvPr/>
        </p:nvGrpSpPr>
        <p:grpSpPr>
          <a:xfrm flipH="1">
            <a:off x="5830485" y="3960795"/>
            <a:ext cx="259223" cy="240234"/>
            <a:chOff x="2839" y="3501"/>
            <a:chExt cx="755" cy="803"/>
          </a:xfrm>
        </p:grpSpPr>
        <p:pic>
          <p:nvPicPr>
            <p:cNvPr id="2861" name="Google Shape;2861;p29" descr="desktop_computer_stylized_medium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2" name="Google Shape;2862;p29"/>
            <p:cNvSpPr/>
            <p:nvPr/>
          </p:nvSpPr>
          <p:spPr>
            <a:xfrm>
              <a:off x="2916" y="3578"/>
              <a:ext cx="356" cy="368"/>
            </a:xfrm>
            <a:custGeom>
              <a:avLst/>
              <a:gdLst/>
              <a:ahLst/>
              <a:cxnLst/>
              <a:rect l="l" t="t" r="r" b="b"/>
              <a:pathLst>
                <a:path w="356" h="368" extrusionOk="0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3" name="Google Shape;2863;p29"/>
          <p:cNvGrpSpPr/>
          <p:nvPr/>
        </p:nvGrpSpPr>
        <p:grpSpPr>
          <a:xfrm>
            <a:off x="5579306" y="1394794"/>
            <a:ext cx="3107921" cy="3095608"/>
            <a:chOff x="7439074" y="1859725"/>
            <a:chExt cx="4143895" cy="4127477"/>
          </a:xfrm>
        </p:grpSpPr>
        <p:grpSp>
          <p:nvGrpSpPr>
            <p:cNvPr id="2864" name="Google Shape;2864;p29"/>
            <p:cNvGrpSpPr/>
            <p:nvPr/>
          </p:nvGrpSpPr>
          <p:grpSpPr>
            <a:xfrm>
              <a:off x="7439074" y="1859725"/>
              <a:ext cx="1802647" cy="1120170"/>
              <a:chOff x="7439074" y="1859725"/>
              <a:chExt cx="1802647" cy="1120170"/>
            </a:xfrm>
          </p:grpSpPr>
          <p:pic>
            <p:nvPicPr>
              <p:cNvPr id="2865" name="Google Shape;2865;p29" descr="cell_tower_radiation copy"/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7980866" y="2158167"/>
                <a:ext cx="457200" cy="332766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866" name="Google Shape;2866;p29"/>
              <p:cNvCxnSpPr/>
              <p:nvPr/>
            </p:nvCxnSpPr>
            <p:spPr>
              <a:xfrm>
                <a:off x="8207860" y="2700359"/>
                <a:ext cx="228000" cy="17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867" name="Google Shape;2867;p29"/>
              <p:cNvGrpSpPr/>
              <p:nvPr/>
            </p:nvGrpSpPr>
            <p:grpSpPr>
              <a:xfrm>
                <a:off x="7981545" y="2309376"/>
                <a:ext cx="436756" cy="420234"/>
                <a:chOff x="3035" y="3288"/>
                <a:chExt cx="600" cy="672"/>
              </a:xfrm>
            </p:grpSpPr>
            <p:cxnSp>
              <p:nvCxnSpPr>
                <p:cNvPr id="2868" name="Google Shape;2868;p29"/>
                <p:cNvCxnSpPr/>
                <p:nvPr/>
              </p:nvCxnSpPr>
              <p:spPr>
                <a:xfrm flipH="1">
                  <a:off x="3035" y="3288"/>
                  <a:ext cx="300" cy="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69" name="Google Shape;2869;p29"/>
                <p:cNvCxnSpPr/>
                <p:nvPr/>
              </p:nvCxnSpPr>
              <p:spPr>
                <a:xfrm>
                  <a:off x="3335" y="3288"/>
                  <a:ext cx="300" cy="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0" name="Google Shape;2870;p29"/>
                <p:cNvCxnSpPr/>
                <p:nvPr/>
              </p:nvCxnSpPr>
              <p:spPr>
                <a:xfrm>
                  <a:off x="3130" y="395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1" name="Google Shape;2871;p29"/>
                <p:cNvCxnSpPr/>
                <p:nvPr/>
              </p:nvCxnSpPr>
              <p:spPr>
                <a:xfrm rot="10800000">
                  <a:off x="3240" y="395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2" name="Google Shape;2872;p29"/>
                <p:cNvCxnSpPr/>
                <p:nvPr/>
              </p:nvCxnSpPr>
              <p:spPr>
                <a:xfrm>
                  <a:off x="3335" y="3303"/>
                  <a:ext cx="0" cy="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3" name="Google Shape;2873;p29"/>
                <p:cNvCxnSpPr/>
                <p:nvPr/>
              </p:nvCxnSpPr>
              <p:spPr>
                <a:xfrm>
                  <a:off x="3130" y="3960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4" name="Google Shape;2874;p29"/>
                <p:cNvCxnSpPr/>
                <p:nvPr/>
              </p:nvCxnSpPr>
              <p:spPr>
                <a:xfrm rot="10800000">
                  <a:off x="3240" y="395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5" name="Google Shape;2875;p29"/>
                <p:cNvCxnSpPr/>
                <p:nvPr/>
              </p:nvCxnSpPr>
              <p:spPr>
                <a:xfrm>
                  <a:off x="3217" y="3668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6" name="Google Shape;2876;p29"/>
                <p:cNvCxnSpPr/>
                <p:nvPr/>
              </p:nvCxnSpPr>
              <p:spPr>
                <a:xfrm>
                  <a:off x="3335" y="3723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7" name="Google Shape;2877;p29"/>
                <p:cNvCxnSpPr/>
                <p:nvPr/>
              </p:nvCxnSpPr>
              <p:spPr>
                <a:xfrm>
                  <a:off x="3178" y="3766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8" name="Google Shape;2878;p29"/>
                <p:cNvCxnSpPr/>
                <p:nvPr/>
              </p:nvCxnSpPr>
              <p:spPr>
                <a:xfrm>
                  <a:off x="3335" y="3847"/>
                  <a:ext cx="3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79" name="Google Shape;2879;p29"/>
                <p:cNvCxnSpPr/>
                <p:nvPr/>
              </p:nvCxnSpPr>
              <p:spPr>
                <a:xfrm>
                  <a:off x="3335" y="3594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0" name="Google Shape;2880;p29"/>
                <p:cNvCxnSpPr/>
                <p:nvPr/>
              </p:nvCxnSpPr>
              <p:spPr>
                <a:xfrm>
                  <a:off x="3335" y="3449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1" name="Google Shape;2881;p29"/>
                <p:cNvCxnSpPr/>
                <p:nvPr/>
              </p:nvCxnSpPr>
              <p:spPr>
                <a:xfrm>
                  <a:off x="3247" y="3558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82" name="Google Shape;2882;p29"/>
                <p:cNvCxnSpPr/>
                <p:nvPr/>
              </p:nvCxnSpPr>
              <p:spPr>
                <a:xfrm>
                  <a:off x="3289" y="3422"/>
                  <a:ext cx="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2883" name="Google Shape;2883;p29"/>
              <p:cNvGrpSpPr/>
              <p:nvPr/>
            </p:nvGrpSpPr>
            <p:grpSpPr>
              <a:xfrm>
                <a:off x="8440158" y="2812319"/>
                <a:ext cx="355763" cy="167576"/>
                <a:chOff x="7493876" y="2774731"/>
                <a:chExt cx="1490420" cy="890885"/>
              </a:xfrm>
            </p:grpSpPr>
            <p:sp>
              <p:nvSpPr>
                <p:cNvPr id="2884" name="Google Shape;2884;p29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2885" name="Google Shape;2885;p29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2886" name="Google Shape;2886;p29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2887" name="Google Shape;2887;p29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8" name="Google Shape;2888;p29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89" name="Google Shape;2889;p29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890" name="Google Shape;2890;p29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pic>
            <p:nvPicPr>
              <p:cNvPr id="2891" name="Google Shape;2891;p29" descr="antenna_radiation_stylized"/>
              <p:cNvPicPr preferRelativeResize="0"/>
              <p:nvPr/>
            </p:nvPicPr>
            <p:blipFill rotWithShape="1">
              <a:blip r:embed="rId16">
                <a:alphaModFix/>
              </a:blip>
              <a:srcRect/>
              <a:stretch/>
            </p:blipFill>
            <p:spPr>
              <a:xfrm>
                <a:off x="7750224" y="1859725"/>
                <a:ext cx="415925" cy="887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2" name="Google Shape;2892;p29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7439074" y="2356613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3" name="Google Shape;2893;p29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637781" y="2319727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94" name="Google Shape;2894;p29" descr="antenna_stylized"/>
              <p:cNvPicPr preferRelativeResize="0"/>
              <p:nvPr/>
            </p:nvPicPr>
            <p:blipFill rotWithShape="1">
              <a:blip r:embed="rId17">
                <a:alphaModFix/>
              </a:blip>
              <a:srcRect/>
              <a:stretch/>
            </p:blipFill>
            <p:spPr>
              <a:xfrm>
                <a:off x="8711019" y="2059124"/>
                <a:ext cx="530702" cy="22375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895" name="Google Shape;2895;p29"/>
            <p:cNvGrpSpPr/>
            <p:nvPr/>
          </p:nvGrpSpPr>
          <p:grpSpPr>
            <a:xfrm>
              <a:off x="7493518" y="3325424"/>
              <a:ext cx="913219" cy="843226"/>
              <a:chOff x="7493518" y="3325424"/>
              <a:chExt cx="913219" cy="843226"/>
            </a:xfrm>
          </p:grpSpPr>
          <p:pic>
            <p:nvPicPr>
              <p:cNvPr id="2896" name="Google Shape;2896;p29" descr="access_point_stylized_small"/>
              <p:cNvPicPr preferRelativeResize="0"/>
              <p:nvPr/>
            </p:nvPicPr>
            <p:blipFill rotWithShape="1">
              <a:blip r:embed="rId18">
                <a:alphaModFix/>
              </a:blip>
              <a:srcRect/>
              <a:stretch/>
            </p:blipFill>
            <p:spPr>
              <a:xfrm>
                <a:off x="7613882" y="3861899"/>
                <a:ext cx="370169" cy="30675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897" name="Google Shape;2897;p29"/>
              <p:cNvGrpSpPr/>
              <p:nvPr/>
            </p:nvGrpSpPr>
            <p:grpSpPr>
              <a:xfrm>
                <a:off x="7493518" y="3325424"/>
                <a:ext cx="913219" cy="815651"/>
                <a:chOff x="7493518" y="3325424"/>
                <a:chExt cx="913219" cy="815651"/>
              </a:xfrm>
            </p:grpSpPr>
            <p:cxnSp>
              <p:nvCxnSpPr>
                <p:cNvPr id="2898" name="Google Shape;2898;p29"/>
                <p:cNvCxnSpPr/>
                <p:nvPr/>
              </p:nvCxnSpPr>
              <p:spPr>
                <a:xfrm>
                  <a:off x="8247778" y="3829970"/>
                  <a:ext cx="0" cy="1317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899" name="Google Shape;2899;p29"/>
                <p:cNvCxnSpPr/>
                <p:nvPr/>
              </p:nvCxnSpPr>
              <p:spPr>
                <a:xfrm rot="10800000" flipH="1">
                  <a:off x="7857253" y="4040982"/>
                  <a:ext cx="168300" cy="3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2900" name="Google Shape;2900;p29" descr="antenna_radiation_stylized"/>
                <p:cNvPicPr preferRelativeResize="0"/>
                <p:nvPr/>
              </p:nvPicPr>
              <p:blipFill rotWithShape="1">
                <a:blip r:embed="rId19">
                  <a:alphaModFix/>
                </a:blip>
                <a:srcRect/>
                <a:stretch/>
              </p:blipFill>
              <p:spPr>
                <a:xfrm>
                  <a:off x="7562238" y="3813930"/>
                  <a:ext cx="506412" cy="10600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901" name="Google Shape;2901;p29"/>
                <p:cNvGrpSpPr/>
                <p:nvPr/>
              </p:nvGrpSpPr>
              <p:grpSpPr>
                <a:xfrm>
                  <a:off x="8049781" y="3966105"/>
                  <a:ext cx="356956" cy="174970"/>
                  <a:chOff x="7493876" y="2774731"/>
                  <a:chExt cx="1490420" cy="890885"/>
                </a:xfrm>
              </p:grpSpPr>
              <p:sp>
                <p:nvSpPr>
                  <p:cNvPr id="2902" name="Google Shape;2902;p29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2903" name="Google Shape;2903;p29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2904" name="Google Shape;2904;p29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2905" name="Google Shape;2905;p29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06" name="Google Shape;2906;p29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07" name="Google Shape;2907;p29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08" name="Google Shape;2908;p29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2909" name="Google Shape;2909;p29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493518" y="3419140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10" name="Google Shape;2910;p29" descr="antenna_stylized"/>
                <p:cNvPicPr preferRelativeResize="0"/>
                <p:nvPr/>
              </p:nvPicPr>
              <p:blipFill rotWithShape="1">
                <a:blip r:embed="rId20">
                  <a:alphaModFix/>
                </a:blip>
                <a:srcRect/>
                <a:stretch/>
              </p:blipFill>
              <p:spPr>
                <a:xfrm>
                  <a:off x="7803435" y="3325424"/>
                  <a:ext cx="347997" cy="16755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911" name="Google Shape;2911;p29"/>
            <p:cNvGrpSpPr/>
            <p:nvPr/>
          </p:nvGrpSpPr>
          <p:grpSpPr>
            <a:xfrm>
              <a:off x="10884232" y="3428462"/>
              <a:ext cx="604565" cy="405968"/>
              <a:chOff x="10884232" y="3428462"/>
              <a:chExt cx="604565" cy="405968"/>
            </a:xfrm>
          </p:grpSpPr>
          <p:grpSp>
            <p:nvGrpSpPr>
              <p:cNvPr id="2912" name="Google Shape;2912;p29"/>
              <p:cNvGrpSpPr/>
              <p:nvPr/>
            </p:nvGrpSpPr>
            <p:grpSpPr>
              <a:xfrm>
                <a:off x="10884232" y="3601410"/>
                <a:ext cx="171994" cy="96661"/>
                <a:chOff x="7493876" y="2774731"/>
                <a:chExt cx="1490420" cy="890885"/>
              </a:xfrm>
            </p:grpSpPr>
            <p:sp>
              <p:nvSpPr>
                <p:cNvPr id="2913" name="Google Shape;2913;p29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2914" name="Google Shape;2914;p29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2915" name="Google Shape;2915;p29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2916" name="Google Shape;2916;p29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7" name="Google Shape;2917;p29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8" name="Google Shape;2918;p29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19" name="Google Shape;2919;p29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grpSp>
            <p:nvGrpSpPr>
              <p:cNvPr id="2920" name="Google Shape;2920;p29"/>
              <p:cNvGrpSpPr/>
              <p:nvPr/>
            </p:nvGrpSpPr>
            <p:grpSpPr>
              <a:xfrm>
                <a:off x="11065174" y="3428462"/>
                <a:ext cx="423623" cy="405968"/>
                <a:chOff x="5103720" y="2693474"/>
                <a:chExt cx="611465" cy="414804"/>
              </a:xfrm>
            </p:grpSpPr>
            <p:cxnSp>
              <p:nvCxnSpPr>
                <p:cNvPr id="2921" name="Google Shape;2921;p29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922" name="Google Shape;2922;p29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2923" name="Google Shape;2923;p29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924" name="Google Shape;2924;p29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925" name="Google Shape;2925;p29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grpSp>
          <p:nvGrpSpPr>
            <p:cNvPr id="2926" name="Google Shape;2926;p29"/>
            <p:cNvGrpSpPr/>
            <p:nvPr/>
          </p:nvGrpSpPr>
          <p:grpSpPr>
            <a:xfrm>
              <a:off x="7975881" y="4741198"/>
              <a:ext cx="2318709" cy="1246004"/>
              <a:chOff x="7948367" y="4775618"/>
              <a:chExt cx="2318709" cy="1246004"/>
            </a:xfrm>
          </p:grpSpPr>
          <p:cxnSp>
            <p:nvCxnSpPr>
              <p:cNvPr id="2927" name="Google Shape;2927;p29"/>
              <p:cNvCxnSpPr/>
              <p:nvPr/>
            </p:nvCxnSpPr>
            <p:spPr>
              <a:xfrm rot="5400000" flipH="1">
                <a:off x="9789570" y="5251700"/>
                <a:ext cx="388200" cy="75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8" name="Google Shape;2928;p29"/>
              <p:cNvCxnSpPr/>
              <p:nvPr/>
            </p:nvCxnSpPr>
            <p:spPr>
              <a:xfrm>
                <a:off x="8210207" y="5117334"/>
                <a:ext cx="226800" cy="12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9" name="Google Shape;2929;p29"/>
              <p:cNvCxnSpPr/>
              <p:nvPr/>
            </p:nvCxnSpPr>
            <p:spPr>
              <a:xfrm rot="10800000" flipH="1">
                <a:off x="8459425" y="5036433"/>
                <a:ext cx="404100" cy="20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2930" name="Google Shape;2930;p29"/>
              <p:cNvGrpSpPr/>
              <p:nvPr/>
            </p:nvGrpSpPr>
            <p:grpSpPr>
              <a:xfrm>
                <a:off x="7948367" y="4775618"/>
                <a:ext cx="2318709" cy="1246004"/>
                <a:chOff x="7948367" y="4775618"/>
                <a:chExt cx="2318709" cy="1246004"/>
              </a:xfrm>
            </p:grpSpPr>
            <p:cxnSp>
              <p:nvCxnSpPr>
                <p:cNvPr id="2931" name="Google Shape;2931;p29"/>
                <p:cNvCxnSpPr/>
                <p:nvPr/>
              </p:nvCxnSpPr>
              <p:spPr>
                <a:xfrm rot="10800000">
                  <a:off x="10209926" y="5405286"/>
                  <a:ext cx="0" cy="1143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2" name="Google Shape;2932;p29"/>
                <p:cNvCxnSpPr/>
                <p:nvPr/>
              </p:nvCxnSpPr>
              <p:spPr>
                <a:xfrm>
                  <a:off x="9432959" y="4838517"/>
                  <a:ext cx="524400" cy="261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3" name="Google Shape;2933;p29"/>
                <p:cNvCxnSpPr/>
                <p:nvPr/>
              </p:nvCxnSpPr>
              <p:spPr>
                <a:xfrm rot="10800000" flipH="1">
                  <a:off x="8850066" y="4838483"/>
                  <a:ext cx="569400" cy="2463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4" name="Google Shape;2934;p29"/>
                <p:cNvCxnSpPr/>
                <p:nvPr/>
              </p:nvCxnSpPr>
              <p:spPr>
                <a:xfrm>
                  <a:off x="8821744" y="5108876"/>
                  <a:ext cx="10305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5" name="Google Shape;2935;p29"/>
                <p:cNvCxnSpPr/>
                <p:nvPr/>
              </p:nvCxnSpPr>
              <p:spPr>
                <a:xfrm rot="10800000" flipH="1">
                  <a:off x="7948367" y="5290570"/>
                  <a:ext cx="412800" cy="126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6" name="Google Shape;2936;p29"/>
                <p:cNvCxnSpPr/>
                <p:nvPr/>
              </p:nvCxnSpPr>
              <p:spPr>
                <a:xfrm flipH="1">
                  <a:off x="8373797" y="5282252"/>
                  <a:ext cx="68100" cy="294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7" name="Google Shape;2937;p29"/>
                <p:cNvCxnSpPr/>
                <p:nvPr/>
              </p:nvCxnSpPr>
              <p:spPr>
                <a:xfrm rot="10800000">
                  <a:off x="8488605" y="5307807"/>
                  <a:ext cx="280500" cy="270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8" name="Google Shape;2938;p29"/>
                <p:cNvCxnSpPr/>
                <p:nvPr/>
              </p:nvCxnSpPr>
              <p:spPr>
                <a:xfrm>
                  <a:off x="8488731" y="5258048"/>
                  <a:ext cx="914100" cy="468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939" name="Google Shape;2939;p29"/>
                <p:cNvCxnSpPr/>
                <p:nvPr/>
              </p:nvCxnSpPr>
              <p:spPr>
                <a:xfrm rot="5400000" flipH="1">
                  <a:off x="9885483" y="5583409"/>
                  <a:ext cx="366900" cy="15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pic>
              <p:nvPicPr>
                <p:cNvPr id="2940" name="Google Shape;2940;p29" descr="antenna_radiation_stylized"/>
                <p:cNvPicPr preferRelativeResize="0"/>
                <p:nvPr/>
              </p:nvPicPr>
              <p:blipFill rotWithShape="1">
                <a:blip r:embed="rId22">
                  <a:alphaModFix/>
                </a:blip>
                <a:srcRect/>
                <a:stretch/>
              </p:blipFill>
              <p:spPr>
                <a:xfrm>
                  <a:off x="9242073" y="5480938"/>
                  <a:ext cx="452014" cy="9515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41" name="Google Shape;2941;p29" descr="access_point_stylized_small"/>
                <p:cNvPicPr preferRelativeResize="0"/>
                <p:nvPr/>
              </p:nvPicPr>
              <p:blipFill rotWithShape="1">
                <a:blip r:embed="rId18">
                  <a:alphaModFix/>
                </a:blip>
                <a:srcRect/>
                <a:stretch/>
              </p:blipFill>
              <p:spPr>
                <a:xfrm>
                  <a:off x="9290610" y="5524232"/>
                  <a:ext cx="380935" cy="3174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2942" name="Google Shape;2942;p29"/>
                <p:cNvGrpSpPr/>
                <p:nvPr/>
              </p:nvGrpSpPr>
              <p:grpSpPr>
                <a:xfrm>
                  <a:off x="9783539" y="4989915"/>
                  <a:ext cx="396005" cy="217643"/>
                  <a:chOff x="7493876" y="2774731"/>
                  <a:chExt cx="1490420" cy="890885"/>
                </a:xfrm>
              </p:grpSpPr>
              <p:sp>
                <p:nvSpPr>
                  <p:cNvPr id="2943" name="Google Shape;2943;p29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2944" name="Google Shape;2944;p29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2945" name="Google Shape;2945;p29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2946" name="Google Shape;2946;p29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47" name="Google Shape;2947;p29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48" name="Google Shape;2948;p29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49" name="Google Shape;2949;p29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950" name="Google Shape;2950;p29"/>
                <p:cNvGrpSpPr/>
                <p:nvPr/>
              </p:nvGrpSpPr>
              <p:grpSpPr>
                <a:xfrm>
                  <a:off x="9849239" y="5338935"/>
                  <a:ext cx="309609" cy="190754"/>
                  <a:chOff x="3668110" y="2448910"/>
                  <a:chExt cx="3794234" cy="2165199"/>
                </a:xfrm>
              </p:grpSpPr>
              <p:sp>
                <p:nvSpPr>
                  <p:cNvPr id="2951" name="Google Shape;2951;p29"/>
                  <p:cNvSpPr/>
                  <p:nvPr/>
                </p:nvSpPr>
                <p:spPr>
                  <a:xfrm>
                    <a:off x="3668110" y="3741409"/>
                    <a:ext cx="3780600" cy="872700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52" name="Google Shape;2952;p29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953" name="Google Shape;2953;p29"/>
                  <p:cNvGrpSpPr/>
                  <p:nvPr/>
                </p:nvGrpSpPr>
                <p:grpSpPr>
                  <a:xfrm>
                    <a:off x="3941664" y="2603245"/>
                    <a:ext cx="3206977" cy="1060959"/>
                    <a:chOff x="7939341" y="3037317"/>
                    <a:chExt cx="899018" cy="352209"/>
                  </a:xfrm>
                </p:grpSpPr>
                <p:sp>
                  <p:nvSpPr>
                    <p:cNvPr id="2954" name="Google Shape;2954;p29"/>
                    <p:cNvSpPr/>
                    <p:nvPr/>
                  </p:nvSpPr>
                  <p:spPr>
                    <a:xfrm>
                      <a:off x="7964170" y="30373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55" name="Google Shape;2955;p29"/>
                    <p:cNvSpPr/>
                    <p:nvPr/>
                  </p:nvSpPr>
                  <p:spPr>
                    <a:xfrm>
                      <a:off x="8519948" y="32067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56" name="Google Shape;2956;p29"/>
                    <p:cNvSpPr/>
                    <p:nvPr/>
                  </p:nvSpPr>
                  <p:spPr>
                    <a:xfrm>
                      <a:off x="7939341" y="32067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57" name="Google Shape;2957;p29"/>
                    <p:cNvSpPr/>
                    <p:nvPr/>
                  </p:nvSpPr>
                  <p:spPr>
                    <a:xfrm>
                      <a:off x="8047413" y="31234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958" name="Google Shape;2958;p29"/>
                <p:cNvGrpSpPr/>
                <p:nvPr/>
              </p:nvGrpSpPr>
              <p:grpSpPr>
                <a:xfrm>
                  <a:off x="8676600" y="4967352"/>
                  <a:ext cx="396005" cy="217643"/>
                  <a:chOff x="7493876" y="2774731"/>
                  <a:chExt cx="1490420" cy="890885"/>
                </a:xfrm>
              </p:grpSpPr>
              <p:sp>
                <p:nvSpPr>
                  <p:cNvPr id="2959" name="Google Shape;2959;p29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2960" name="Google Shape;2960;p29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2961" name="Google Shape;2961;p29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2962" name="Google Shape;2962;p29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63" name="Google Shape;2963;p29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64" name="Google Shape;2964;p29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65" name="Google Shape;2965;p29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966" name="Google Shape;2966;p29"/>
                <p:cNvGrpSpPr/>
                <p:nvPr/>
              </p:nvGrpSpPr>
              <p:grpSpPr>
                <a:xfrm>
                  <a:off x="8311394" y="5194331"/>
                  <a:ext cx="309609" cy="190754"/>
                  <a:chOff x="3668110" y="2448910"/>
                  <a:chExt cx="3794234" cy="2165199"/>
                </a:xfrm>
              </p:grpSpPr>
              <p:sp>
                <p:nvSpPr>
                  <p:cNvPr id="2967" name="Google Shape;2967;p29"/>
                  <p:cNvSpPr/>
                  <p:nvPr/>
                </p:nvSpPr>
                <p:spPr>
                  <a:xfrm>
                    <a:off x="3668110" y="3741409"/>
                    <a:ext cx="3780600" cy="872700"/>
                  </a:xfrm>
                  <a:prstGeom prst="rect">
                    <a:avLst/>
                  </a:pr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rgbClr val="31538F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68" name="Google Shape;2968;p29"/>
                  <p:cNvSpPr/>
                  <p:nvPr/>
                </p:nvSpPr>
                <p:spPr>
                  <a:xfrm>
                    <a:off x="3678620" y="2448910"/>
                    <a:ext cx="3783724" cy="1324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83724" h="1324303" extrusionOk="0">
                        <a:moveTo>
                          <a:pt x="0" y="1313793"/>
                        </a:moveTo>
                        <a:lnTo>
                          <a:pt x="0" y="1313793"/>
                        </a:lnTo>
                        <a:lnTo>
                          <a:pt x="252248" y="0"/>
                        </a:lnTo>
                        <a:lnTo>
                          <a:pt x="3415862" y="21020"/>
                        </a:lnTo>
                        <a:lnTo>
                          <a:pt x="3783724" y="1324303"/>
                        </a:lnTo>
                        <a:lnTo>
                          <a:pt x="0" y="1313793"/>
                        </a:lnTo>
                        <a:close/>
                      </a:path>
                    </a:pathLst>
                  </a:cu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2969" name="Google Shape;2969;p29"/>
                  <p:cNvGrpSpPr/>
                  <p:nvPr/>
                </p:nvGrpSpPr>
                <p:grpSpPr>
                  <a:xfrm>
                    <a:off x="3941664" y="2603245"/>
                    <a:ext cx="3206977" cy="1060959"/>
                    <a:chOff x="7939341" y="3037317"/>
                    <a:chExt cx="899018" cy="352209"/>
                  </a:xfrm>
                </p:grpSpPr>
                <p:sp>
                  <p:nvSpPr>
                    <p:cNvPr id="2970" name="Google Shape;2970;p29"/>
                    <p:cNvSpPr/>
                    <p:nvPr/>
                  </p:nvSpPr>
                  <p:spPr>
                    <a:xfrm>
                      <a:off x="7964170" y="30373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71" name="Google Shape;2971;p29"/>
                    <p:cNvSpPr/>
                    <p:nvPr/>
                  </p:nvSpPr>
                  <p:spPr>
                    <a:xfrm>
                      <a:off x="8519948" y="32067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72" name="Google Shape;2972;p29"/>
                    <p:cNvSpPr/>
                    <p:nvPr/>
                  </p:nvSpPr>
                  <p:spPr>
                    <a:xfrm>
                      <a:off x="7939341" y="32067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73" name="Google Shape;2973;p29"/>
                    <p:cNvSpPr/>
                    <p:nvPr/>
                  </p:nvSpPr>
                  <p:spPr>
                    <a:xfrm>
                      <a:off x="8047413" y="31234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grpSp>
              <p:nvGrpSpPr>
                <p:cNvPr id="2974" name="Google Shape;2974;p29"/>
                <p:cNvGrpSpPr/>
                <p:nvPr/>
              </p:nvGrpSpPr>
              <p:grpSpPr>
                <a:xfrm>
                  <a:off x="9247874" y="4775618"/>
                  <a:ext cx="396005" cy="217643"/>
                  <a:chOff x="7493876" y="2774731"/>
                  <a:chExt cx="1490420" cy="890885"/>
                </a:xfrm>
              </p:grpSpPr>
              <p:sp>
                <p:nvSpPr>
                  <p:cNvPr id="2975" name="Google Shape;2975;p29"/>
                  <p:cNvSpPr/>
                  <p:nvPr/>
                </p:nvSpPr>
                <p:spPr>
                  <a:xfrm>
                    <a:off x="7493876" y="3084399"/>
                    <a:ext cx="1490420" cy="5812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66683" h="3099826" extrusionOk="0">
                        <a:moveTo>
                          <a:pt x="8165849" y="7337"/>
                        </a:moveTo>
                        <a:lnTo>
                          <a:pt x="8166683" y="1636654"/>
                        </a:lnTo>
                        <a:cubicBezTo>
                          <a:pt x="7917761" y="2728489"/>
                          <a:pt x="5475903" y="3100137"/>
                          <a:pt x="4116250" y="3099826"/>
                        </a:cubicBezTo>
                        <a:cubicBezTo>
                          <a:pt x="2756597" y="3099515"/>
                          <a:pt x="245424" y="2744647"/>
                          <a:pt x="8764" y="1634789"/>
                        </a:cubicBezTo>
                        <a:cubicBezTo>
                          <a:pt x="11928" y="1215900"/>
                          <a:pt x="-2713" y="418889"/>
                          <a:pt x="451" y="0"/>
                        </a:cubicBezTo>
                        <a:cubicBezTo>
                          <a:pt x="385485" y="953840"/>
                          <a:pt x="2700268" y="1437288"/>
                          <a:pt x="4061168" y="1438511"/>
                        </a:cubicBezTo>
                        <a:cubicBezTo>
                          <a:pt x="5422068" y="1439734"/>
                          <a:pt x="7793228" y="1089449"/>
                          <a:pt x="8165849" y="7337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B8C2C9"/>
                      </a:gs>
                      <a:gs pos="21000">
                        <a:schemeClr val="lt1"/>
                      </a:gs>
                      <a:gs pos="60000">
                        <a:srgbClr val="D6DCE0"/>
                      </a:gs>
                      <a:gs pos="100000">
                        <a:srgbClr val="B8C2C9"/>
                      </a:gs>
                    </a:gsLst>
                    <a:lin ang="0" scaled="0"/>
                  </a:gra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     </a:t>
                    </a:r>
                    <a:endParaRPr sz="1100"/>
                  </a:p>
                </p:txBody>
              </p:sp>
              <p:sp>
                <p:nvSpPr>
                  <p:cNvPr id="2976" name="Google Shape;2976;p29"/>
                  <p:cNvSpPr/>
                  <p:nvPr/>
                </p:nvSpPr>
                <p:spPr>
                  <a:xfrm>
                    <a:off x="7494729" y="2774731"/>
                    <a:ext cx="1480200" cy="579000"/>
                  </a:xfrm>
                  <a:prstGeom prst="ellipse">
                    <a:avLst/>
                  </a:prstGeom>
                  <a:solidFill>
                    <a:srgbClr val="B8C2C9"/>
                  </a:solidFill>
                  <a:ln w="9525" cap="flat" cmpd="sng">
                    <a:solidFill>
                      <a:schemeClr val="dk1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              </a:t>
                    </a:r>
                    <a:endParaRPr sz="1100"/>
                  </a:p>
                </p:txBody>
              </p:sp>
              <p:grpSp>
                <p:nvGrpSpPr>
                  <p:cNvPr id="2977" name="Google Shape;2977;p29"/>
                  <p:cNvGrpSpPr/>
                  <p:nvPr/>
                </p:nvGrpSpPr>
                <p:grpSpPr>
                  <a:xfrm>
                    <a:off x="7713435" y="2848414"/>
                    <a:ext cx="1043670" cy="423496"/>
                    <a:chOff x="7786941" y="2884917"/>
                    <a:chExt cx="899018" cy="352209"/>
                  </a:xfrm>
                </p:grpSpPr>
                <p:sp>
                  <p:nvSpPr>
                    <p:cNvPr id="2978" name="Google Shape;2978;p29"/>
                    <p:cNvSpPr/>
                    <p:nvPr/>
                  </p:nvSpPr>
                  <p:spPr>
                    <a:xfrm>
                      <a:off x="7811770" y="2884917"/>
                      <a:ext cx="852825" cy="196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673016" h="1049866" extrusionOk="0">
                          <a:moveTo>
                            <a:pt x="3756864" y="0"/>
                          </a:moveTo>
                          <a:lnTo>
                            <a:pt x="4673016" y="239402"/>
                          </a:lnTo>
                          <a:lnTo>
                            <a:pt x="3993931" y="541866"/>
                          </a:lnTo>
                          <a:lnTo>
                            <a:pt x="3815839" y="467710"/>
                          </a:lnTo>
                          <a:lnTo>
                            <a:pt x="2300598" y="1049866"/>
                          </a:lnTo>
                          <a:lnTo>
                            <a:pt x="912064" y="457200"/>
                          </a:lnTo>
                          <a:lnTo>
                            <a:pt x="624198" y="541866"/>
                          </a:lnTo>
                          <a:lnTo>
                            <a:pt x="0" y="275021"/>
                          </a:lnTo>
                          <a:lnTo>
                            <a:pt x="912064" y="16933"/>
                          </a:lnTo>
                          <a:lnTo>
                            <a:pt x="2323954" y="616023"/>
                          </a:lnTo>
                          <a:lnTo>
                            <a:pt x="3756864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79" name="Google Shape;2979;p29"/>
                    <p:cNvSpPr/>
                    <p:nvPr/>
                  </p:nvSpPr>
                  <p:spPr>
                    <a:xfrm>
                      <a:off x="8367548" y="3054383"/>
                      <a:ext cx="318411" cy="1694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44718" h="903890" extrusionOk="0">
                          <a:moveTo>
                            <a:pt x="21021" y="0"/>
                          </a:moveTo>
                          <a:lnTo>
                            <a:pt x="1744718" y="693683"/>
                          </a:lnTo>
                          <a:lnTo>
                            <a:pt x="1145628" y="903890"/>
                          </a:lnTo>
                          <a:lnTo>
                            <a:pt x="0" y="451945"/>
                          </a:lnTo>
                          <a:lnTo>
                            <a:pt x="21021" y="0"/>
                          </a:lnTo>
                          <a:close/>
                        </a:path>
                      </a:pathLst>
                    </a:custGeom>
                    <a:solidFill>
                      <a:srgbClr val="0000A3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80" name="Google Shape;2980;p29"/>
                    <p:cNvSpPr/>
                    <p:nvPr/>
                  </p:nvSpPr>
                  <p:spPr>
                    <a:xfrm>
                      <a:off x="7786941" y="3054383"/>
                      <a:ext cx="312657" cy="16750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13187" h="893380" extrusionOk="0">
                          <a:moveTo>
                            <a:pt x="1702676" y="0"/>
                          </a:moveTo>
                          <a:lnTo>
                            <a:pt x="1713187" y="472966"/>
                          </a:lnTo>
                          <a:lnTo>
                            <a:pt x="578069" y="893380"/>
                          </a:lnTo>
                          <a:lnTo>
                            <a:pt x="0" y="693683"/>
                          </a:lnTo>
                          <a:lnTo>
                            <a:pt x="1702676" y="0"/>
                          </a:lnTo>
                          <a:close/>
                        </a:path>
                      </a:pathLst>
                    </a:custGeom>
                    <a:solidFill>
                      <a:srgbClr val="0000A8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981" name="Google Shape;2981;p29"/>
                    <p:cNvSpPr/>
                    <p:nvPr/>
                  </p:nvSpPr>
                  <p:spPr>
                    <a:xfrm>
                      <a:off x="7895013" y="2971083"/>
                      <a:ext cx="679816" cy="26604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25019" h="1418896" extrusionOk="0">
                          <a:moveTo>
                            <a:pt x="162012" y="73572"/>
                          </a:moveTo>
                          <a:lnTo>
                            <a:pt x="445792" y="0"/>
                          </a:lnTo>
                          <a:lnTo>
                            <a:pt x="1852896" y="591655"/>
                          </a:lnTo>
                          <a:lnTo>
                            <a:pt x="3357157" y="0"/>
                          </a:lnTo>
                          <a:lnTo>
                            <a:pt x="3577874" y="73572"/>
                          </a:lnTo>
                          <a:lnTo>
                            <a:pt x="2632585" y="448868"/>
                          </a:lnTo>
                          <a:lnTo>
                            <a:pt x="2625150" y="902607"/>
                          </a:lnTo>
                          <a:lnTo>
                            <a:pt x="3725019" y="1345324"/>
                          </a:lnTo>
                          <a:lnTo>
                            <a:pt x="3441240" y="1408386"/>
                          </a:lnTo>
                          <a:lnTo>
                            <a:pt x="1864688" y="746234"/>
                          </a:lnTo>
                          <a:lnTo>
                            <a:pt x="256605" y="1418896"/>
                          </a:lnTo>
                          <a:lnTo>
                            <a:pt x="0" y="1331097"/>
                          </a:lnTo>
                          <a:lnTo>
                            <a:pt x="1113454" y="903890"/>
                          </a:lnTo>
                          <a:cubicBezTo>
                            <a:pt x="1113454" y="760249"/>
                            <a:pt x="1102302" y="595586"/>
                            <a:pt x="1102302" y="451945"/>
                          </a:cubicBezTo>
                          <a:lnTo>
                            <a:pt x="183032" y="84081"/>
                          </a:lnTo>
                          <a:cubicBezTo>
                            <a:pt x="26317" y="21019"/>
                            <a:pt x="169019" y="77075"/>
                            <a:pt x="162012" y="73572"/>
                          </a:cubicBez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</p:grpSp>
            </p:grpSp>
            <p:pic>
              <p:nvPicPr>
                <p:cNvPr id="2982" name="Google Shape;2982;p29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201681" y="5852809"/>
                  <a:ext cx="307702" cy="16881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983" name="Google Shape;2983;p29" descr="antenna_stylized"/>
                <p:cNvPicPr preferRelativeResize="0"/>
                <p:nvPr/>
              </p:nvPicPr>
              <p:blipFill rotWithShape="1">
                <a:blip r:embed="rId23">
                  <a:alphaModFix/>
                </a:blip>
                <a:srcRect/>
                <a:stretch/>
              </p:blipFill>
              <p:spPr>
                <a:xfrm>
                  <a:off x="9534746" y="5795138"/>
                  <a:ext cx="316707" cy="13896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2984" name="Google Shape;2984;p29"/>
            <p:cNvGrpSpPr/>
            <p:nvPr/>
          </p:nvGrpSpPr>
          <p:grpSpPr>
            <a:xfrm>
              <a:off x="10925611" y="4189112"/>
              <a:ext cx="657359" cy="451846"/>
              <a:chOff x="10925611" y="4189112"/>
              <a:chExt cx="657359" cy="451846"/>
            </a:xfrm>
          </p:grpSpPr>
          <p:grpSp>
            <p:nvGrpSpPr>
              <p:cNvPr id="2985" name="Google Shape;2985;p29"/>
              <p:cNvGrpSpPr/>
              <p:nvPr/>
            </p:nvGrpSpPr>
            <p:grpSpPr>
              <a:xfrm>
                <a:off x="11093308" y="4189112"/>
                <a:ext cx="489661" cy="451846"/>
                <a:chOff x="5103720" y="2693474"/>
                <a:chExt cx="611465" cy="414804"/>
              </a:xfrm>
            </p:grpSpPr>
            <p:cxnSp>
              <p:nvCxnSpPr>
                <p:cNvPr id="2986" name="Google Shape;2986;p29"/>
                <p:cNvCxnSpPr/>
                <p:nvPr/>
              </p:nvCxnSpPr>
              <p:spPr>
                <a:xfrm>
                  <a:off x="5103720" y="2914214"/>
                  <a:ext cx="2325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grpSp>
              <p:nvGrpSpPr>
                <p:cNvPr id="2987" name="Google Shape;2987;p29"/>
                <p:cNvGrpSpPr/>
                <p:nvPr/>
              </p:nvGrpSpPr>
              <p:grpSpPr>
                <a:xfrm>
                  <a:off x="5275235" y="2693474"/>
                  <a:ext cx="439950" cy="414804"/>
                  <a:chOff x="5275406" y="2711455"/>
                  <a:chExt cx="452949" cy="405517"/>
                </a:xfrm>
              </p:grpSpPr>
              <p:pic>
                <p:nvPicPr>
                  <p:cNvPr id="2988" name="Google Shape;2988;p29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537367" y="2770786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989" name="Google Shape;2989;p29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275406" y="2764002"/>
                    <a:ext cx="190988" cy="31336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2990" name="Google Shape;2990;p29" descr="server_rack.png"/>
                  <p:cNvPicPr preferRelativeResize="0"/>
                  <p:nvPr/>
                </p:nvPicPr>
                <p:blipFill rotWithShape="1">
                  <a:blip r:embed="rId21">
                    <a:alphaModFix/>
                  </a:blip>
                  <a:srcRect/>
                  <a:stretch/>
                </p:blipFill>
                <p:spPr>
                  <a:xfrm>
                    <a:off x="5385676" y="2711455"/>
                    <a:ext cx="247152" cy="4055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grpSp>
            <p:nvGrpSpPr>
              <p:cNvPr id="2991" name="Google Shape;2991;p29"/>
              <p:cNvGrpSpPr/>
              <p:nvPr/>
            </p:nvGrpSpPr>
            <p:grpSpPr>
              <a:xfrm>
                <a:off x="10925611" y="4369175"/>
                <a:ext cx="229525" cy="119913"/>
                <a:chOff x="7493876" y="2774731"/>
                <a:chExt cx="1490420" cy="890885"/>
              </a:xfrm>
            </p:grpSpPr>
            <p:sp>
              <p:nvSpPr>
                <p:cNvPr id="2992" name="Google Shape;2992;p29"/>
                <p:cNvSpPr/>
                <p:nvPr/>
              </p:nvSpPr>
              <p:spPr>
                <a:xfrm>
                  <a:off x="7493876" y="3084399"/>
                  <a:ext cx="1490420" cy="581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66683" h="3099826" extrusionOk="0">
                      <a:moveTo>
                        <a:pt x="8165849" y="7337"/>
                      </a:moveTo>
                      <a:lnTo>
                        <a:pt x="8166683" y="1636654"/>
                      </a:lnTo>
                      <a:cubicBezTo>
                        <a:pt x="7917761" y="2728489"/>
                        <a:pt x="5475903" y="3100137"/>
                        <a:pt x="4116250" y="3099826"/>
                      </a:cubicBezTo>
                      <a:cubicBezTo>
                        <a:pt x="2756597" y="3099515"/>
                        <a:pt x="245424" y="2744647"/>
                        <a:pt x="8764" y="1634789"/>
                      </a:cubicBezTo>
                      <a:cubicBezTo>
                        <a:pt x="11928" y="1215900"/>
                        <a:pt x="-2713" y="418889"/>
                        <a:pt x="451" y="0"/>
                      </a:cubicBezTo>
                      <a:cubicBezTo>
                        <a:pt x="385485" y="953840"/>
                        <a:pt x="2700268" y="1437288"/>
                        <a:pt x="4061168" y="1438511"/>
                      </a:cubicBezTo>
                      <a:cubicBezTo>
                        <a:pt x="5422068" y="1439734"/>
                        <a:pt x="7793228" y="1089449"/>
                        <a:pt x="8165849" y="733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B8C2C9"/>
                    </a:gs>
                    <a:gs pos="21000">
                      <a:schemeClr val="lt1"/>
                    </a:gs>
                    <a:gs pos="60000">
                      <a:srgbClr val="D6DCE0"/>
                    </a:gs>
                    <a:gs pos="100000">
                      <a:srgbClr val="B8C2C9"/>
                    </a:gs>
                  </a:gsLst>
                  <a:lin ang="0" scaled="0"/>
                </a:gra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     </a:t>
                  </a:r>
                  <a:endParaRPr sz="1100"/>
                </a:p>
              </p:txBody>
            </p:sp>
            <p:sp>
              <p:nvSpPr>
                <p:cNvPr id="2993" name="Google Shape;2993;p29"/>
                <p:cNvSpPr/>
                <p:nvPr/>
              </p:nvSpPr>
              <p:spPr>
                <a:xfrm>
                  <a:off x="7494729" y="2774731"/>
                  <a:ext cx="1480200" cy="579000"/>
                </a:xfrm>
                <a:prstGeom prst="ellipse">
                  <a:avLst/>
                </a:prstGeom>
                <a:solidFill>
                  <a:srgbClr val="B8C2C9"/>
                </a:solidFill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              </a:t>
                  </a:r>
                  <a:endParaRPr sz="1100"/>
                </a:p>
              </p:txBody>
            </p:sp>
            <p:grpSp>
              <p:nvGrpSpPr>
                <p:cNvPr id="2994" name="Google Shape;2994;p29"/>
                <p:cNvGrpSpPr/>
                <p:nvPr/>
              </p:nvGrpSpPr>
              <p:grpSpPr>
                <a:xfrm>
                  <a:off x="7713435" y="2848414"/>
                  <a:ext cx="1043670" cy="423496"/>
                  <a:chOff x="7786941" y="2884917"/>
                  <a:chExt cx="899018" cy="352209"/>
                </a:xfrm>
              </p:grpSpPr>
              <p:sp>
                <p:nvSpPr>
                  <p:cNvPr id="2995" name="Google Shape;2995;p29"/>
                  <p:cNvSpPr/>
                  <p:nvPr/>
                </p:nvSpPr>
                <p:spPr>
                  <a:xfrm>
                    <a:off x="7811770" y="2884917"/>
                    <a:ext cx="852825" cy="196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73016" h="1049866" extrusionOk="0">
                        <a:moveTo>
                          <a:pt x="3756864" y="0"/>
                        </a:moveTo>
                        <a:lnTo>
                          <a:pt x="4673016" y="239402"/>
                        </a:lnTo>
                        <a:lnTo>
                          <a:pt x="3993931" y="541866"/>
                        </a:lnTo>
                        <a:lnTo>
                          <a:pt x="3815839" y="467710"/>
                        </a:lnTo>
                        <a:lnTo>
                          <a:pt x="2300598" y="1049866"/>
                        </a:lnTo>
                        <a:lnTo>
                          <a:pt x="912064" y="457200"/>
                        </a:lnTo>
                        <a:lnTo>
                          <a:pt x="624198" y="541866"/>
                        </a:lnTo>
                        <a:lnTo>
                          <a:pt x="0" y="275021"/>
                        </a:lnTo>
                        <a:lnTo>
                          <a:pt x="912064" y="16933"/>
                        </a:lnTo>
                        <a:lnTo>
                          <a:pt x="2323954" y="616023"/>
                        </a:lnTo>
                        <a:lnTo>
                          <a:pt x="3756864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6" name="Google Shape;2996;p29"/>
                  <p:cNvSpPr/>
                  <p:nvPr/>
                </p:nvSpPr>
                <p:spPr>
                  <a:xfrm>
                    <a:off x="8367548" y="3054383"/>
                    <a:ext cx="318411" cy="1694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4718" h="903890" extrusionOk="0">
                        <a:moveTo>
                          <a:pt x="21021" y="0"/>
                        </a:moveTo>
                        <a:lnTo>
                          <a:pt x="1744718" y="693683"/>
                        </a:lnTo>
                        <a:lnTo>
                          <a:pt x="1145628" y="903890"/>
                        </a:lnTo>
                        <a:lnTo>
                          <a:pt x="0" y="451945"/>
                        </a:lnTo>
                        <a:lnTo>
                          <a:pt x="21021" y="0"/>
                        </a:lnTo>
                        <a:close/>
                      </a:path>
                    </a:pathLst>
                  </a:custGeom>
                  <a:solidFill>
                    <a:srgbClr val="0000A3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7" name="Google Shape;2997;p29"/>
                  <p:cNvSpPr/>
                  <p:nvPr/>
                </p:nvSpPr>
                <p:spPr>
                  <a:xfrm>
                    <a:off x="7786941" y="3054383"/>
                    <a:ext cx="312657" cy="167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3187" h="893380" extrusionOk="0">
                        <a:moveTo>
                          <a:pt x="1702676" y="0"/>
                        </a:moveTo>
                        <a:lnTo>
                          <a:pt x="1713187" y="472966"/>
                        </a:lnTo>
                        <a:lnTo>
                          <a:pt x="578069" y="893380"/>
                        </a:lnTo>
                        <a:lnTo>
                          <a:pt x="0" y="693683"/>
                        </a:lnTo>
                        <a:lnTo>
                          <a:pt x="1702676" y="0"/>
                        </a:lnTo>
                        <a:close/>
                      </a:path>
                    </a:pathLst>
                  </a:custGeom>
                  <a:solidFill>
                    <a:srgbClr val="0000A8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998" name="Google Shape;2998;p29"/>
                  <p:cNvSpPr/>
                  <p:nvPr/>
                </p:nvSpPr>
                <p:spPr>
                  <a:xfrm>
                    <a:off x="7895013" y="2971083"/>
                    <a:ext cx="679816" cy="2660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25019" h="1418896" extrusionOk="0">
                        <a:moveTo>
                          <a:pt x="162012" y="73572"/>
                        </a:moveTo>
                        <a:lnTo>
                          <a:pt x="445792" y="0"/>
                        </a:lnTo>
                        <a:lnTo>
                          <a:pt x="1852896" y="591655"/>
                        </a:lnTo>
                        <a:lnTo>
                          <a:pt x="3357157" y="0"/>
                        </a:lnTo>
                        <a:lnTo>
                          <a:pt x="3577874" y="73572"/>
                        </a:lnTo>
                        <a:lnTo>
                          <a:pt x="2632585" y="448868"/>
                        </a:lnTo>
                        <a:lnTo>
                          <a:pt x="2625150" y="902607"/>
                        </a:lnTo>
                        <a:lnTo>
                          <a:pt x="3725019" y="1345324"/>
                        </a:lnTo>
                        <a:lnTo>
                          <a:pt x="3441240" y="1408386"/>
                        </a:lnTo>
                        <a:lnTo>
                          <a:pt x="1864688" y="746234"/>
                        </a:lnTo>
                        <a:lnTo>
                          <a:pt x="256605" y="1418896"/>
                        </a:lnTo>
                        <a:lnTo>
                          <a:pt x="0" y="1331097"/>
                        </a:lnTo>
                        <a:lnTo>
                          <a:pt x="1113454" y="903890"/>
                        </a:lnTo>
                        <a:cubicBezTo>
                          <a:pt x="1113454" y="760249"/>
                          <a:pt x="1102302" y="595586"/>
                          <a:pt x="1102302" y="451945"/>
                        </a:cubicBezTo>
                        <a:lnTo>
                          <a:pt x="183032" y="84081"/>
                        </a:lnTo>
                        <a:cubicBezTo>
                          <a:pt x="26317" y="21019"/>
                          <a:pt x="169019" y="77075"/>
                          <a:pt x="162012" y="73572"/>
                        </a:cubicBezTo>
                        <a:close/>
                      </a:path>
                    </a:pathLst>
                  </a:custGeom>
                  <a:solidFill>
                    <a:srgbClr val="8DA9DB"/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lt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</p:grpSp>
      </p:grpSp>
      <p:grpSp>
        <p:nvGrpSpPr>
          <p:cNvPr id="2999" name="Google Shape;2999;p29"/>
          <p:cNvGrpSpPr/>
          <p:nvPr/>
        </p:nvGrpSpPr>
        <p:grpSpPr>
          <a:xfrm>
            <a:off x="6521184" y="1276963"/>
            <a:ext cx="1994161" cy="2123518"/>
            <a:chOff x="17449127" y="2067553"/>
            <a:chExt cx="2658881" cy="2831357"/>
          </a:xfrm>
        </p:grpSpPr>
        <p:sp>
          <p:nvSpPr>
            <p:cNvPr id="3000" name="Google Shape;3000;p29"/>
            <p:cNvSpPr/>
            <p:nvPr/>
          </p:nvSpPr>
          <p:spPr>
            <a:xfrm>
              <a:off x="18054808" y="2067553"/>
              <a:ext cx="2053200" cy="13995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1" name="Google Shape;3001;p29"/>
            <p:cNvSpPr/>
            <p:nvPr/>
          </p:nvSpPr>
          <p:spPr>
            <a:xfrm>
              <a:off x="17449127" y="3391110"/>
              <a:ext cx="2173800" cy="1507800"/>
            </a:xfrm>
            <a:prstGeom prst="ellipse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2" name="Google Shape;3002;p29"/>
          <p:cNvSpPr/>
          <p:nvPr/>
        </p:nvSpPr>
        <p:spPr>
          <a:xfrm>
            <a:off x="5368159" y="1142999"/>
            <a:ext cx="3413234" cy="3673366"/>
          </a:xfrm>
          <a:custGeom>
            <a:avLst/>
            <a:gdLst/>
            <a:ahLst/>
            <a:cxnLst/>
            <a:rect l="l" t="t" r="r" b="b"/>
            <a:pathLst>
              <a:path w="4550979" h="4897821" extrusionOk="0">
                <a:moveTo>
                  <a:pt x="21020" y="178677"/>
                </a:moveTo>
                <a:cubicBezTo>
                  <a:pt x="1030013" y="42043"/>
                  <a:pt x="1453930" y="54304"/>
                  <a:pt x="2270234" y="0"/>
                </a:cubicBezTo>
                <a:cubicBezTo>
                  <a:pt x="2291255" y="476469"/>
                  <a:pt x="1902372" y="963447"/>
                  <a:pt x="2333296" y="1429406"/>
                </a:cubicBezTo>
                <a:lnTo>
                  <a:pt x="1587062" y="1881352"/>
                </a:lnTo>
                <a:lnTo>
                  <a:pt x="1450427" y="2427889"/>
                </a:lnTo>
                <a:cubicBezTo>
                  <a:pt x="1681655" y="2998951"/>
                  <a:pt x="2312276" y="3139089"/>
                  <a:pt x="3026979" y="3048000"/>
                </a:cubicBezTo>
                <a:lnTo>
                  <a:pt x="3499945" y="2827283"/>
                </a:lnTo>
                <a:lnTo>
                  <a:pt x="3699641" y="2554013"/>
                </a:lnTo>
                <a:lnTo>
                  <a:pt x="3720662" y="2217683"/>
                </a:lnTo>
                <a:lnTo>
                  <a:pt x="3678621" y="2017986"/>
                </a:lnTo>
                <a:lnTo>
                  <a:pt x="3584027" y="1839310"/>
                </a:lnTo>
                <a:lnTo>
                  <a:pt x="3342289" y="1681655"/>
                </a:lnTo>
                <a:lnTo>
                  <a:pt x="4393324" y="1545021"/>
                </a:lnTo>
                <a:lnTo>
                  <a:pt x="4550979" y="2879834"/>
                </a:lnTo>
                <a:lnTo>
                  <a:pt x="4403834" y="4519448"/>
                </a:lnTo>
                <a:lnTo>
                  <a:pt x="3394841" y="4897821"/>
                </a:lnTo>
                <a:lnTo>
                  <a:pt x="0" y="4855779"/>
                </a:lnTo>
                <a:cubicBezTo>
                  <a:pt x="7007" y="3296745"/>
                  <a:pt x="14013" y="1737711"/>
                  <a:pt x="21020" y="178677"/>
                </a:cubicBezTo>
                <a:close/>
              </a:path>
            </a:pathLst>
          </a:custGeom>
          <a:solidFill>
            <a:schemeClr val="lt1">
              <a:alpha val="7098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Google Shape;3008;p30"/>
          <p:cNvSpPr txBox="1">
            <a:spLocks noGrp="1"/>
          </p:cNvSpPr>
          <p:nvPr>
            <p:ph type="title"/>
          </p:nvPr>
        </p:nvSpPr>
        <p:spPr>
          <a:xfrm>
            <a:off x="618950" y="252143"/>
            <a:ext cx="7886700" cy="6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300"/>
              <a:buFont typeface="Calibri"/>
              <a:buNone/>
            </a:pPr>
            <a:r>
              <a:rPr lang="en"/>
              <a:t>Two key network-core functions</a:t>
            </a:r>
            <a:endParaRPr/>
          </a:p>
        </p:txBody>
      </p:sp>
      <p:sp>
        <p:nvSpPr>
          <p:cNvPr id="3009" name="Google Shape;3009;p30"/>
          <p:cNvSpPr txBox="1">
            <a:spLocks noGrp="1"/>
          </p:cNvSpPr>
          <p:nvPr>
            <p:ph type="body" idx="1"/>
          </p:nvPr>
        </p:nvSpPr>
        <p:spPr>
          <a:xfrm>
            <a:off x="249401" y="1886179"/>
            <a:ext cx="2198100" cy="22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/>
          </a:bodyPr>
          <a:lstStyle/>
          <a:p>
            <a:pPr marL="101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" sz="2300" i="1">
                <a:solidFill>
                  <a:srgbClr val="C00000"/>
                </a:solidFill>
              </a:rPr>
              <a:t>Forwarding</a:t>
            </a:r>
            <a:r>
              <a:rPr lang="en" i="1">
                <a:solidFill>
                  <a:srgbClr val="C00000"/>
                </a:solidFill>
              </a:rPr>
              <a:t>:</a:t>
            </a:r>
            <a:r>
              <a:rPr lang="en">
                <a:solidFill>
                  <a:srgbClr val="C00000"/>
                </a:solidFill>
              </a:rPr>
              <a:t> </a:t>
            </a:r>
            <a:endParaRPr/>
          </a:p>
          <a:p>
            <a:pPr marL="266700" lvl="0" indent="-174148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Char char="▪"/>
            </a:pPr>
            <a:r>
              <a:rPr lang="en" i="1">
                <a:solidFill>
                  <a:srgbClr val="C00000"/>
                </a:solidFill>
              </a:rPr>
              <a:t>local</a:t>
            </a:r>
            <a:r>
              <a:rPr lang="en" i="1"/>
              <a:t> </a:t>
            </a:r>
            <a:r>
              <a:rPr lang="en"/>
              <a:t>action: move arriving packets from router’s input link to appropriate router output link</a:t>
            </a:r>
            <a:endParaRPr/>
          </a:p>
          <a:p>
            <a:pPr marL="266700" lvl="0" indent="-50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ct val="100000"/>
              <a:buNone/>
            </a:pPr>
            <a:endParaRPr/>
          </a:p>
        </p:txBody>
      </p:sp>
      <p:sp>
        <p:nvSpPr>
          <p:cNvPr id="3010" name="Google Shape;3010;p30"/>
          <p:cNvSpPr/>
          <p:nvPr/>
        </p:nvSpPr>
        <p:spPr>
          <a:xfrm>
            <a:off x="3754539" y="3188421"/>
            <a:ext cx="2136654" cy="1110681"/>
          </a:xfrm>
          <a:custGeom>
            <a:avLst/>
            <a:gdLst/>
            <a:ahLst/>
            <a:cxnLst/>
            <a:rect l="l" t="t" r="r" b="b"/>
            <a:pathLst>
              <a:path w="1794" h="933" extrusionOk="0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p30"/>
          <p:cNvSpPr/>
          <p:nvPr/>
        </p:nvSpPr>
        <p:spPr>
          <a:xfrm>
            <a:off x="4233320" y="3415795"/>
            <a:ext cx="407322" cy="221422"/>
          </a:xfrm>
          <a:custGeom>
            <a:avLst/>
            <a:gdLst/>
            <a:ahLst/>
            <a:cxnLst/>
            <a:rect l="l" t="t" r="r" b="b"/>
            <a:pathLst>
              <a:path w="342" h="186" extrusionOk="0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p30"/>
          <p:cNvSpPr/>
          <p:nvPr/>
        </p:nvSpPr>
        <p:spPr>
          <a:xfrm>
            <a:off x="5014616" y="3411033"/>
            <a:ext cx="378738" cy="230945"/>
          </a:xfrm>
          <a:custGeom>
            <a:avLst/>
            <a:gdLst/>
            <a:ahLst/>
            <a:cxnLst/>
            <a:rect l="l" t="t" r="r" b="b"/>
            <a:pathLst>
              <a:path w="318" h="194" extrusionOk="0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Google Shape;3013;p30"/>
          <p:cNvSpPr/>
          <p:nvPr/>
        </p:nvSpPr>
        <p:spPr>
          <a:xfrm>
            <a:off x="4215455" y="3705071"/>
            <a:ext cx="360873" cy="178566"/>
          </a:xfrm>
          <a:custGeom>
            <a:avLst/>
            <a:gdLst/>
            <a:ahLst/>
            <a:cxnLst/>
            <a:rect l="l" t="t" r="r" b="b"/>
            <a:pathLst>
              <a:path w="294" h="174" extrusionOk="0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p30"/>
          <p:cNvSpPr/>
          <p:nvPr/>
        </p:nvSpPr>
        <p:spPr>
          <a:xfrm>
            <a:off x="4926482" y="3687214"/>
            <a:ext cx="471636" cy="185708"/>
          </a:xfrm>
          <a:custGeom>
            <a:avLst/>
            <a:gdLst/>
            <a:ahLst/>
            <a:cxnLst/>
            <a:rect l="l" t="t" r="r" b="b"/>
            <a:pathLst>
              <a:path w="378" h="174" extrusionOk="0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p30"/>
          <p:cNvSpPr/>
          <p:nvPr/>
        </p:nvSpPr>
        <p:spPr>
          <a:xfrm>
            <a:off x="5426702" y="3727690"/>
            <a:ext cx="154830" cy="380940"/>
          </a:xfrm>
          <a:custGeom>
            <a:avLst/>
            <a:gdLst/>
            <a:ahLst/>
            <a:cxnLst/>
            <a:rect l="l" t="t" r="r" b="b"/>
            <a:pathLst>
              <a:path w="118" h="500" extrusionOk="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Google Shape;3016;p30"/>
          <p:cNvSpPr/>
          <p:nvPr/>
        </p:nvSpPr>
        <p:spPr>
          <a:xfrm>
            <a:off x="4500104" y="4127677"/>
            <a:ext cx="552624" cy="55951"/>
          </a:xfrm>
          <a:custGeom>
            <a:avLst/>
            <a:gdLst/>
            <a:ahLst/>
            <a:cxnLst/>
            <a:rect l="l" t="t" r="r" b="b"/>
            <a:pathLst>
              <a:path w="370" h="32" extrusionOk="0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p30"/>
          <p:cNvSpPr/>
          <p:nvPr/>
        </p:nvSpPr>
        <p:spPr>
          <a:xfrm>
            <a:off x="4097546" y="3722928"/>
            <a:ext cx="145302" cy="319037"/>
          </a:xfrm>
          <a:custGeom>
            <a:avLst/>
            <a:gdLst/>
            <a:ahLst/>
            <a:cxnLst/>
            <a:rect l="l" t="t" r="r" b="b"/>
            <a:pathLst>
              <a:path w="176" h="412" extrusionOk="0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30"/>
          <p:cNvSpPr txBox="1"/>
          <p:nvPr/>
        </p:nvSpPr>
        <p:spPr>
          <a:xfrm>
            <a:off x="4164722" y="3355060"/>
            <a:ext cx="2334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sp>
        <p:nvSpPr>
          <p:cNvPr id="3019" name="Google Shape;3019;p30"/>
          <p:cNvSpPr txBox="1"/>
          <p:nvPr/>
        </p:nvSpPr>
        <p:spPr>
          <a:xfrm>
            <a:off x="4118285" y="3665753"/>
            <a:ext cx="222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/>
          </a:p>
        </p:txBody>
      </p:sp>
      <p:sp>
        <p:nvSpPr>
          <p:cNvPr id="3020" name="Google Shape;3020;p30"/>
          <p:cNvSpPr txBox="1"/>
          <p:nvPr/>
        </p:nvSpPr>
        <p:spPr>
          <a:xfrm>
            <a:off x="3930157" y="3720512"/>
            <a:ext cx="222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/>
          </a:p>
        </p:txBody>
      </p:sp>
      <p:grpSp>
        <p:nvGrpSpPr>
          <p:cNvPr id="3021" name="Google Shape;3021;p30"/>
          <p:cNvGrpSpPr/>
          <p:nvPr/>
        </p:nvGrpSpPr>
        <p:grpSpPr>
          <a:xfrm rot="-2012127">
            <a:off x="2817352" y="4022878"/>
            <a:ext cx="1085362" cy="239828"/>
            <a:chOff x="2437928" y="4562791"/>
            <a:chExt cx="1446590" cy="319800"/>
          </a:xfrm>
        </p:grpSpPr>
        <p:sp>
          <p:nvSpPr>
            <p:cNvPr id="3022" name="Google Shape;3022;p30"/>
            <p:cNvSpPr/>
            <p:nvPr/>
          </p:nvSpPr>
          <p:spPr>
            <a:xfrm>
              <a:off x="2437928" y="4606491"/>
              <a:ext cx="1147500" cy="238200"/>
            </a:xfrm>
            <a:prstGeom prst="rect">
              <a:avLst/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23" name="Google Shape;3023;p30"/>
            <p:cNvCxnSpPr/>
            <p:nvPr/>
          </p:nvCxnSpPr>
          <p:spPr>
            <a:xfrm>
              <a:off x="3462418" y="4739659"/>
              <a:ext cx="422100" cy="0"/>
            </a:xfrm>
            <a:prstGeom prst="straightConnector1">
              <a:avLst/>
            </a:prstGeom>
            <a:noFill/>
            <a:ln w="9525" cap="flat" cmpd="sng">
              <a:solidFill>
                <a:srgbClr val="3333CC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024" name="Google Shape;3024;p30"/>
            <p:cNvSpPr/>
            <p:nvPr/>
          </p:nvSpPr>
          <p:spPr>
            <a:xfrm>
              <a:off x="3067594" y="4610052"/>
              <a:ext cx="426900" cy="239700"/>
            </a:xfrm>
            <a:prstGeom prst="rect">
              <a:avLst/>
            </a:prstGeom>
            <a:solidFill>
              <a:srgbClr val="00CC99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5" name="Google Shape;3025;p30"/>
            <p:cNvSpPr txBox="1"/>
            <p:nvPr/>
          </p:nvSpPr>
          <p:spPr>
            <a:xfrm rot="289603">
              <a:off x="3019522" y="4584196"/>
              <a:ext cx="520546" cy="2769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0111</a:t>
              </a:r>
              <a:endParaRPr sz="1100"/>
            </a:p>
          </p:txBody>
        </p:sp>
      </p:grpSp>
      <p:sp>
        <p:nvSpPr>
          <p:cNvPr id="3026" name="Google Shape;3026;p30"/>
          <p:cNvSpPr txBox="1"/>
          <p:nvPr/>
        </p:nvSpPr>
        <p:spPr>
          <a:xfrm>
            <a:off x="2062163" y="4527600"/>
            <a:ext cx="202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destination address in arriving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acket</a:t>
            </a: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 header</a:t>
            </a:r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7" name="Google Shape;3027;p30"/>
          <p:cNvCxnSpPr/>
          <p:nvPr/>
        </p:nvCxnSpPr>
        <p:spPr>
          <a:xfrm flipH="1">
            <a:off x="2803907" y="3647897"/>
            <a:ext cx="1056000" cy="6855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8" name="Google Shape;3028;p30"/>
          <p:cNvCxnSpPr/>
          <p:nvPr/>
        </p:nvCxnSpPr>
        <p:spPr>
          <a:xfrm rot="10800000">
            <a:off x="3475443" y="4216938"/>
            <a:ext cx="0" cy="376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9" name="Google Shape;3029;p30"/>
          <p:cNvSpPr/>
          <p:nvPr/>
        </p:nvSpPr>
        <p:spPr>
          <a:xfrm flipH="1">
            <a:off x="5516370" y="3307300"/>
            <a:ext cx="433524" cy="278562"/>
          </a:xfrm>
          <a:custGeom>
            <a:avLst/>
            <a:gdLst/>
            <a:ahLst/>
            <a:cxnLst/>
            <a:rect l="l" t="t" r="r" b="b"/>
            <a:pathLst>
              <a:path w="1443" h="816" extrusionOk="0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30"/>
          <p:cNvSpPr/>
          <p:nvPr/>
        </p:nvSpPr>
        <p:spPr>
          <a:xfrm flipH="1">
            <a:off x="4766888" y="3057473"/>
            <a:ext cx="433524" cy="278562"/>
          </a:xfrm>
          <a:custGeom>
            <a:avLst/>
            <a:gdLst/>
            <a:ahLst/>
            <a:cxnLst/>
            <a:rect l="l" t="t" r="r" b="b"/>
            <a:pathLst>
              <a:path w="1443" h="816" extrusionOk="0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30"/>
          <p:cNvSpPr/>
          <p:nvPr/>
        </p:nvSpPr>
        <p:spPr>
          <a:xfrm rot="10800000">
            <a:off x="5268301" y="4216961"/>
            <a:ext cx="407319" cy="278562"/>
          </a:xfrm>
          <a:custGeom>
            <a:avLst/>
            <a:gdLst/>
            <a:ahLst/>
            <a:cxnLst/>
            <a:rect l="l" t="t" r="r" b="b"/>
            <a:pathLst>
              <a:path w="1443" h="816" extrusionOk="0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p30"/>
          <p:cNvSpPr/>
          <p:nvPr/>
        </p:nvSpPr>
        <p:spPr>
          <a:xfrm rot="10800000">
            <a:off x="4255952" y="4205056"/>
            <a:ext cx="407319" cy="278562"/>
          </a:xfrm>
          <a:custGeom>
            <a:avLst/>
            <a:gdLst/>
            <a:ahLst/>
            <a:cxnLst/>
            <a:rect l="l" t="t" r="r" b="b"/>
            <a:pathLst>
              <a:path w="1443" h="816" extrusionOk="0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30"/>
          <p:cNvSpPr/>
          <p:nvPr/>
        </p:nvSpPr>
        <p:spPr>
          <a:xfrm rot="10800000">
            <a:off x="4734294" y="3974881"/>
            <a:ext cx="414453" cy="358240"/>
          </a:xfrm>
          <a:custGeom>
            <a:avLst/>
            <a:gdLst/>
            <a:ahLst/>
            <a:cxnLst/>
            <a:rect l="l" t="t" r="r" b="b"/>
            <a:pathLst>
              <a:path w="10175" h="10559" extrusionOk="0">
                <a:moveTo>
                  <a:pt x="0" y="9"/>
                </a:moveTo>
                <a:cubicBezTo>
                  <a:pt x="3957" y="3502"/>
                  <a:pt x="6049" y="5781"/>
                  <a:pt x="7574" y="10364"/>
                </a:cubicBezTo>
                <a:cubicBezTo>
                  <a:pt x="8329" y="10279"/>
                  <a:pt x="8572" y="10781"/>
                  <a:pt x="9265" y="10438"/>
                </a:cubicBezTo>
                <a:cubicBezTo>
                  <a:pt x="8877" y="5033"/>
                  <a:pt x="9018" y="4253"/>
                  <a:pt x="10175" y="0"/>
                </a:cubicBezTo>
                <a:lnTo>
                  <a:pt x="0" y="9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34" name="Google Shape;3034;p30"/>
          <p:cNvGrpSpPr/>
          <p:nvPr/>
        </p:nvGrpSpPr>
        <p:grpSpPr>
          <a:xfrm>
            <a:off x="4772843" y="2724150"/>
            <a:ext cx="389457" cy="496413"/>
            <a:chOff x="2886" y="1668"/>
            <a:chExt cx="327" cy="417"/>
          </a:xfrm>
        </p:grpSpPr>
        <p:sp>
          <p:nvSpPr>
            <p:cNvPr id="3035" name="Google Shape;3035;p30"/>
            <p:cNvSpPr/>
            <p:nvPr/>
          </p:nvSpPr>
          <p:spPr>
            <a:xfrm>
              <a:off x="2886" y="1668"/>
              <a:ext cx="300" cy="3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30"/>
            <p:cNvSpPr/>
            <p:nvPr/>
          </p:nvSpPr>
          <p:spPr>
            <a:xfrm>
              <a:off x="2905" y="1674"/>
              <a:ext cx="300" cy="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7" name="Google Shape;3037;p30"/>
            <p:cNvSpPr/>
            <p:nvPr/>
          </p:nvSpPr>
          <p:spPr>
            <a:xfrm>
              <a:off x="2913" y="1785"/>
              <a:ext cx="300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38" name="Google Shape;3038;p30"/>
            <p:cNvCxnSpPr/>
            <p:nvPr/>
          </p:nvCxnSpPr>
          <p:spPr>
            <a:xfrm>
              <a:off x="3082" y="181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9" name="Google Shape;3039;p30"/>
            <p:cNvCxnSpPr/>
            <p:nvPr/>
          </p:nvCxnSpPr>
          <p:spPr>
            <a:xfrm>
              <a:off x="2913" y="1842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0" name="Google Shape;3040;p30"/>
            <p:cNvCxnSpPr/>
            <p:nvPr/>
          </p:nvCxnSpPr>
          <p:spPr>
            <a:xfrm>
              <a:off x="2912" y="1812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1" name="Google Shape;3041;p30"/>
            <p:cNvSpPr/>
            <p:nvPr/>
          </p:nvSpPr>
          <p:spPr>
            <a:xfrm>
              <a:off x="3086" y="1751"/>
              <a:ext cx="0" cy="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2" name="Google Shape;3042;p30"/>
          <p:cNvGrpSpPr/>
          <p:nvPr/>
        </p:nvGrpSpPr>
        <p:grpSpPr>
          <a:xfrm>
            <a:off x="5520455" y="2968705"/>
            <a:ext cx="389457" cy="496413"/>
            <a:chOff x="2886" y="1668"/>
            <a:chExt cx="327" cy="417"/>
          </a:xfrm>
        </p:grpSpPr>
        <p:sp>
          <p:nvSpPr>
            <p:cNvPr id="3043" name="Google Shape;3043;p30"/>
            <p:cNvSpPr/>
            <p:nvPr/>
          </p:nvSpPr>
          <p:spPr>
            <a:xfrm>
              <a:off x="2886" y="1668"/>
              <a:ext cx="300" cy="3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30"/>
            <p:cNvSpPr/>
            <p:nvPr/>
          </p:nvSpPr>
          <p:spPr>
            <a:xfrm>
              <a:off x="2905" y="1674"/>
              <a:ext cx="300" cy="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30"/>
            <p:cNvSpPr/>
            <p:nvPr/>
          </p:nvSpPr>
          <p:spPr>
            <a:xfrm>
              <a:off x="2913" y="1785"/>
              <a:ext cx="300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46" name="Google Shape;3046;p30"/>
            <p:cNvCxnSpPr/>
            <p:nvPr/>
          </p:nvCxnSpPr>
          <p:spPr>
            <a:xfrm>
              <a:off x="3082" y="181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7" name="Google Shape;3047;p30"/>
            <p:cNvCxnSpPr/>
            <p:nvPr/>
          </p:nvCxnSpPr>
          <p:spPr>
            <a:xfrm>
              <a:off x="2913" y="1842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8" name="Google Shape;3048;p30"/>
            <p:cNvCxnSpPr/>
            <p:nvPr/>
          </p:nvCxnSpPr>
          <p:spPr>
            <a:xfrm>
              <a:off x="2912" y="1812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49" name="Google Shape;3049;p30"/>
            <p:cNvSpPr/>
            <p:nvPr/>
          </p:nvSpPr>
          <p:spPr>
            <a:xfrm>
              <a:off x="3086" y="1751"/>
              <a:ext cx="0" cy="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0" name="Google Shape;3050;p30"/>
          <p:cNvSpPr/>
          <p:nvPr/>
        </p:nvSpPr>
        <p:spPr>
          <a:xfrm>
            <a:off x="5255198" y="4485999"/>
            <a:ext cx="413400" cy="339300"/>
          </a:xfrm>
          <a:prstGeom prst="rect">
            <a:avLst/>
          </a:prstGeom>
          <a:solidFill>
            <a:srgbClr val="D8D8D8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p30"/>
          <p:cNvSpPr/>
          <p:nvPr/>
        </p:nvSpPr>
        <p:spPr>
          <a:xfrm>
            <a:off x="5277827" y="4493142"/>
            <a:ext cx="373800" cy="882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30"/>
          <p:cNvSpPr/>
          <p:nvPr/>
        </p:nvSpPr>
        <p:spPr>
          <a:xfrm>
            <a:off x="5287355" y="4625281"/>
            <a:ext cx="357300" cy="185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53" name="Google Shape;3053;p30"/>
          <p:cNvCxnSpPr/>
          <p:nvPr/>
        </p:nvCxnSpPr>
        <p:spPr>
          <a:xfrm>
            <a:off x="5488634" y="4656232"/>
            <a:ext cx="1200" cy="15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4" name="Google Shape;3054;p30"/>
          <p:cNvCxnSpPr/>
          <p:nvPr/>
        </p:nvCxnSpPr>
        <p:spPr>
          <a:xfrm>
            <a:off x="5287355" y="4693136"/>
            <a:ext cx="357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5" name="Google Shape;3055;p30"/>
          <p:cNvCxnSpPr/>
          <p:nvPr/>
        </p:nvCxnSpPr>
        <p:spPr>
          <a:xfrm>
            <a:off x="5286164" y="4657422"/>
            <a:ext cx="357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6" name="Google Shape;3056;p30"/>
          <p:cNvSpPr/>
          <p:nvPr/>
        </p:nvSpPr>
        <p:spPr>
          <a:xfrm rot="5400000">
            <a:off x="5451698" y="4577605"/>
            <a:ext cx="34500" cy="48900"/>
          </a:xfrm>
          <a:prstGeom prst="rightArrow">
            <a:avLst>
              <a:gd name="adj1" fmla="val 51167"/>
              <a:gd name="adj2" fmla="val 39736"/>
            </a:avLst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7" name="Google Shape;3057;p30"/>
          <p:cNvGrpSpPr/>
          <p:nvPr/>
        </p:nvGrpSpPr>
        <p:grpSpPr>
          <a:xfrm>
            <a:off x="4733540" y="4334306"/>
            <a:ext cx="389457" cy="496413"/>
            <a:chOff x="2886" y="1668"/>
            <a:chExt cx="327" cy="417"/>
          </a:xfrm>
        </p:grpSpPr>
        <p:sp>
          <p:nvSpPr>
            <p:cNvPr id="3058" name="Google Shape;3058;p30"/>
            <p:cNvSpPr/>
            <p:nvPr/>
          </p:nvSpPr>
          <p:spPr>
            <a:xfrm>
              <a:off x="2886" y="1668"/>
              <a:ext cx="300" cy="3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9" name="Google Shape;3059;p30"/>
            <p:cNvSpPr/>
            <p:nvPr/>
          </p:nvSpPr>
          <p:spPr>
            <a:xfrm>
              <a:off x="2905" y="1674"/>
              <a:ext cx="300" cy="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0" name="Google Shape;3060;p30"/>
            <p:cNvSpPr/>
            <p:nvPr/>
          </p:nvSpPr>
          <p:spPr>
            <a:xfrm>
              <a:off x="2913" y="1785"/>
              <a:ext cx="300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61" name="Google Shape;3061;p30"/>
            <p:cNvCxnSpPr/>
            <p:nvPr/>
          </p:nvCxnSpPr>
          <p:spPr>
            <a:xfrm>
              <a:off x="3082" y="181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2" name="Google Shape;3062;p30"/>
            <p:cNvCxnSpPr/>
            <p:nvPr/>
          </p:nvCxnSpPr>
          <p:spPr>
            <a:xfrm>
              <a:off x="2913" y="1842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3" name="Google Shape;3063;p30"/>
            <p:cNvCxnSpPr/>
            <p:nvPr/>
          </p:nvCxnSpPr>
          <p:spPr>
            <a:xfrm>
              <a:off x="2912" y="1812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64" name="Google Shape;3064;p30"/>
            <p:cNvSpPr/>
            <p:nvPr/>
          </p:nvSpPr>
          <p:spPr>
            <a:xfrm>
              <a:off x="3086" y="1751"/>
              <a:ext cx="0" cy="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5" name="Google Shape;3065;p30"/>
          <p:cNvGrpSpPr/>
          <p:nvPr/>
        </p:nvGrpSpPr>
        <p:grpSpPr>
          <a:xfrm>
            <a:off x="4241657" y="4465761"/>
            <a:ext cx="389457" cy="496413"/>
            <a:chOff x="2886" y="1668"/>
            <a:chExt cx="327" cy="417"/>
          </a:xfrm>
        </p:grpSpPr>
        <p:sp>
          <p:nvSpPr>
            <p:cNvPr id="3066" name="Google Shape;3066;p30"/>
            <p:cNvSpPr/>
            <p:nvPr/>
          </p:nvSpPr>
          <p:spPr>
            <a:xfrm>
              <a:off x="2886" y="1668"/>
              <a:ext cx="300" cy="300"/>
            </a:xfrm>
            <a:prstGeom prst="rect">
              <a:avLst/>
            </a:prstGeom>
            <a:solidFill>
              <a:srgbClr val="D8D8D8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30"/>
            <p:cNvSpPr/>
            <p:nvPr/>
          </p:nvSpPr>
          <p:spPr>
            <a:xfrm>
              <a:off x="2905" y="1674"/>
              <a:ext cx="300" cy="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30"/>
            <p:cNvSpPr/>
            <p:nvPr/>
          </p:nvSpPr>
          <p:spPr>
            <a:xfrm>
              <a:off x="2913" y="1785"/>
              <a:ext cx="300" cy="3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69" name="Google Shape;3069;p30"/>
            <p:cNvCxnSpPr/>
            <p:nvPr/>
          </p:nvCxnSpPr>
          <p:spPr>
            <a:xfrm>
              <a:off x="3082" y="1811"/>
              <a:ext cx="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0" name="Google Shape;3070;p30"/>
            <p:cNvCxnSpPr/>
            <p:nvPr/>
          </p:nvCxnSpPr>
          <p:spPr>
            <a:xfrm>
              <a:off x="2913" y="1842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1" name="Google Shape;3071;p30"/>
            <p:cNvCxnSpPr/>
            <p:nvPr/>
          </p:nvCxnSpPr>
          <p:spPr>
            <a:xfrm>
              <a:off x="2912" y="1812"/>
              <a:ext cx="3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72" name="Google Shape;3072;p30"/>
            <p:cNvSpPr/>
            <p:nvPr/>
          </p:nvSpPr>
          <p:spPr>
            <a:xfrm>
              <a:off x="3086" y="1751"/>
              <a:ext cx="0" cy="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rgbClr val="3333CC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3" name="Google Shape;3073;p30"/>
          <p:cNvSpPr/>
          <p:nvPr/>
        </p:nvSpPr>
        <p:spPr>
          <a:xfrm rot="-5400000">
            <a:off x="3266271" y="2427734"/>
            <a:ext cx="541076" cy="1721066"/>
          </a:xfrm>
          <a:custGeom>
            <a:avLst/>
            <a:gdLst/>
            <a:ahLst/>
            <a:cxnLst/>
            <a:rect l="l" t="t" r="r" b="b"/>
            <a:pathLst>
              <a:path w="9799" h="10126" extrusionOk="0">
                <a:moveTo>
                  <a:pt x="9563" y="0"/>
                </a:moveTo>
                <a:cubicBezTo>
                  <a:pt x="6380" y="3447"/>
                  <a:pt x="4378" y="4742"/>
                  <a:pt x="0" y="7515"/>
                </a:cubicBezTo>
                <a:cubicBezTo>
                  <a:pt x="19" y="7790"/>
                  <a:pt x="36" y="8067"/>
                  <a:pt x="55" y="8343"/>
                </a:cubicBezTo>
                <a:cubicBezTo>
                  <a:pt x="3592" y="8754"/>
                  <a:pt x="6787" y="8518"/>
                  <a:pt x="9611" y="10126"/>
                </a:cubicBezTo>
                <a:cubicBezTo>
                  <a:pt x="9580" y="4725"/>
                  <a:pt x="10082" y="3581"/>
                  <a:pt x="9563" y="0"/>
                </a:cubicBezTo>
                <a:close/>
              </a:path>
            </a:pathLst>
          </a:custGeom>
          <a:gradFill>
            <a:gsLst>
              <a:gs pos="0">
                <a:srgbClr val="BFBFBF"/>
              </a:gs>
              <a:gs pos="75000">
                <a:srgbClr val="D8D8D8"/>
              </a:gs>
              <a:gs pos="100000">
                <a:srgbClr val="FFFFFF"/>
              </a:gs>
            </a:gsLst>
            <a:lin ang="10800025" scaled="0"/>
          </a:gra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4" name="Google Shape;3074;p30"/>
          <p:cNvSpPr/>
          <p:nvPr/>
        </p:nvSpPr>
        <p:spPr>
          <a:xfrm>
            <a:off x="2672839" y="1280106"/>
            <a:ext cx="1738500" cy="1750200"/>
          </a:xfrm>
          <a:prstGeom prst="rect">
            <a:avLst/>
          </a:prstGeom>
          <a:solidFill>
            <a:srgbClr val="D8D8D8"/>
          </a:solidFill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Google Shape;3075;p30"/>
          <p:cNvSpPr/>
          <p:nvPr/>
        </p:nvSpPr>
        <p:spPr>
          <a:xfrm>
            <a:off x="2766898" y="1319397"/>
            <a:ext cx="1571700" cy="453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30"/>
          <p:cNvSpPr txBox="1"/>
          <p:nvPr/>
        </p:nvSpPr>
        <p:spPr>
          <a:xfrm>
            <a:off x="2859311" y="1399636"/>
            <a:ext cx="13977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routing algorit</a:t>
            </a:r>
            <a:endParaRPr sz="1100"/>
          </a:p>
        </p:txBody>
      </p:sp>
      <p:sp>
        <p:nvSpPr>
          <p:cNvPr id="3077" name="Google Shape;3077;p30"/>
          <p:cNvSpPr/>
          <p:nvPr/>
        </p:nvSpPr>
        <p:spPr>
          <a:xfrm>
            <a:off x="2807379" y="1939664"/>
            <a:ext cx="1503600" cy="1018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30"/>
          <p:cNvSpPr txBox="1"/>
          <p:nvPr/>
        </p:nvSpPr>
        <p:spPr>
          <a:xfrm>
            <a:off x="2780000" y="2148075"/>
            <a:ext cx="858300" cy="1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header value</a:t>
            </a:r>
            <a:endParaRPr sz="800"/>
          </a:p>
        </p:txBody>
      </p:sp>
      <p:sp>
        <p:nvSpPr>
          <p:cNvPr id="3079" name="Google Shape;3079;p30"/>
          <p:cNvSpPr txBox="1"/>
          <p:nvPr/>
        </p:nvSpPr>
        <p:spPr>
          <a:xfrm>
            <a:off x="3580095" y="2149262"/>
            <a:ext cx="7809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link</a:t>
            </a:r>
            <a:endParaRPr sz="1100"/>
          </a:p>
        </p:txBody>
      </p:sp>
      <p:cxnSp>
        <p:nvCxnSpPr>
          <p:cNvPr id="3080" name="Google Shape;3080;p30"/>
          <p:cNvCxnSpPr/>
          <p:nvPr/>
        </p:nvCxnSpPr>
        <p:spPr>
          <a:xfrm>
            <a:off x="3653914" y="2157597"/>
            <a:ext cx="6000" cy="80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1" name="Google Shape;3081;p30"/>
          <p:cNvSpPr txBox="1"/>
          <p:nvPr/>
        </p:nvSpPr>
        <p:spPr>
          <a:xfrm>
            <a:off x="2803903" y="2361200"/>
            <a:ext cx="858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0100</a:t>
            </a:r>
            <a:endParaRPr sz="11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0101</a:t>
            </a:r>
            <a:endParaRPr sz="11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0111</a:t>
            </a:r>
            <a:endParaRPr sz="11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1001</a:t>
            </a:r>
            <a:endParaRPr sz="1100"/>
          </a:p>
        </p:txBody>
      </p:sp>
      <p:sp>
        <p:nvSpPr>
          <p:cNvPr id="3082" name="Google Shape;3082;p30"/>
          <p:cNvSpPr txBox="1"/>
          <p:nvPr/>
        </p:nvSpPr>
        <p:spPr>
          <a:xfrm>
            <a:off x="3665820" y="2361194"/>
            <a:ext cx="201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100"/>
          </a:p>
        </p:txBody>
      </p:sp>
      <p:cxnSp>
        <p:nvCxnSpPr>
          <p:cNvPr id="3083" name="Google Shape;3083;p30"/>
          <p:cNvCxnSpPr/>
          <p:nvPr/>
        </p:nvCxnSpPr>
        <p:spPr>
          <a:xfrm>
            <a:off x="2807379" y="2350478"/>
            <a:ext cx="1505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4" name="Google Shape;3084;p30"/>
          <p:cNvCxnSpPr/>
          <p:nvPr/>
        </p:nvCxnSpPr>
        <p:spPr>
          <a:xfrm>
            <a:off x="2801426" y="2164741"/>
            <a:ext cx="1505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5" name="Google Shape;3085;p30"/>
          <p:cNvSpPr txBox="1"/>
          <p:nvPr/>
        </p:nvSpPr>
        <p:spPr>
          <a:xfrm>
            <a:off x="6322712" y="1368203"/>
            <a:ext cx="2666400" cy="22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27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300"/>
              <a:buFont typeface="Noto Sans Symbols"/>
              <a:buNone/>
            </a:pPr>
            <a:r>
              <a:rPr lang="en" sz="23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Routing: </a:t>
            </a:r>
            <a:endParaRPr sz="1100"/>
          </a:p>
          <a:p>
            <a:pPr marL="304800" marR="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 i="1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global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action: determine source-destination paths taken by packets</a:t>
            </a:r>
            <a:endParaRPr sz="1100"/>
          </a:p>
          <a:p>
            <a:pPr marL="304800" marR="0" lvl="0" indent="-2222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Char char="▪"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algorithms</a:t>
            </a:r>
            <a:endParaRPr sz="1100"/>
          </a:p>
          <a:p>
            <a:pPr marL="266700" marR="0" lvl="0" indent="-38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00A3"/>
              </a:buClr>
              <a:buSzPts val="2100"/>
              <a:buFont typeface="Noto Sans Symbols"/>
              <a:buNone/>
            </a:pP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86" name="Google Shape;3086;p30"/>
          <p:cNvGrpSpPr/>
          <p:nvPr/>
        </p:nvGrpSpPr>
        <p:grpSpPr>
          <a:xfrm>
            <a:off x="5287142" y="3554109"/>
            <a:ext cx="435948" cy="213456"/>
            <a:chOff x="7493876" y="2774731"/>
            <a:chExt cx="1490420" cy="890885"/>
          </a:xfrm>
        </p:grpSpPr>
        <p:sp>
          <p:nvSpPr>
            <p:cNvPr id="3087" name="Google Shape;3087;p30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088" name="Google Shape;3088;p30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089" name="Google Shape;3089;p30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090" name="Google Shape;3090;p30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1" name="Google Shape;3091;p30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2" name="Google Shape;3092;p30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3" name="Google Shape;3093;p30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094" name="Google Shape;3094;p30"/>
          <p:cNvGrpSpPr/>
          <p:nvPr/>
        </p:nvGrpSpPr>
        <p:grpSpPr>
          <a:xfrm>
            <a:off x="5011045" y="4044429"/>
            <a:ext cx="435948" cy="213456"/>
            <a:chOff x="7493876" y="2774731"/>
            <a:chExt cx="1490420" cy="890885"/>
          </a:xfrm>
        </p:grpSpPr>
        <p:sp>
          <p:nvSpPr>
            <p:cNvPr id="3095" name="Google Shape;3095;p30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096" name="Google Shape;3096;p30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097" name="Google Shape;3097;p30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098" name="Google Shape;3098;p30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9" name="Google Shape;3099;p30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0" name="Google Shape;3100;p30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1" name="Google Shape;3101;p30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02" name="Google Shape;3102;p30"/>
          <p:cNvGrpSpPr/>
          <p:nvPr/>
        </p:nvGrpSpPr>
        <p:grpSpPr>
          <a:xfrm>
            <a:off x="4143690" y="4007927"/>
            <a:ext cx="435948" cy="213456"/>
            <a:chOff x="7493876" y="2774731"/>
            <a:chExt cx="1490420" cy="890885"/>
          </a:xfrm>
        </p:grpSpPr>
        <p:sp>
          <p:nvSpPr>
            <p:cNvPr id="3103" name="Google Shape;3103;p30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104" name="Google Shape;3104;p30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105" name="Google Shape;3105;p30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106" name="Google Shape;3106;p30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7" name="Google Shape;3107;p30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8" name="Google Shape;3108;p30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9" name="Google Shape;3109;p30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10" name="Google Shape;3110;p30"/>
          <p:cNvGrpSpPr/>
          <p:nvPr/>
        </p:nvGrpSpPr>
        <p:grpSpPr>
          <a:xfrm>
            <a:off x="4597815" y="3321378"/>
            <a:ext cx="435948" cy="213456"/>
            <a:chOff x="7493876" y="2774731"/>
            <a:chExt cx="1490420" cy="890885"/>
          </a:xfrm>
        </p:grpSpPr>
        <p:sp>
          <p:nvSpPr>
            <p:cNvPr id="3111" name="Google Shape;3111;p30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112" name="Google Shape;3112;p30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113" name="Google Shape;3113;p30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114" name="Google Shape;3114;p30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5" name="Google Shape;3115;p30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6" name="Google Shape;3116;p30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7" name="Google Shape;3117;p30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18" name="Google Shape;3118;p30"/>
          <p:cNvGrpSpPr/>
          <p:nvPr/>
        </p:nvGrpSpPr>
        <p:grpSpPr>
          <a:xfrm>
            <a:off x="4530811" y="3769757"/>
            <a:ext cx="435948" cy="213456"/>
            <a:chOff x="7493876" y="2774731"/>
            <a:chExt cx="1490420" cy="890885"/>
          </a:xfrm>
        </p:grpSpPr>
        <p:sp>
          <p:nvSpPr>
            <p:cNvPr id="3119" name="Google Shape;3119;p30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120" name="Google Shape;3120;p30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121" name="Google Shape;3121;p30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122" name="Google Shape;3122;p30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3" name="Google Shape;3123;p30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4" name="Google Shape;3124;p30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5" name="Google Shape;3125;p30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26" name="Google Shape;3126;p30"/>
          <p:cNvGrpSpPr/>
          <p:nvPr/>
        </p:nvGrpSpPr>
        <p:grpSpPr>
          <a:xfrm>
            <a:off x="3820802" y="3552480"/>
            <a:ext cx="435948" cy="213456"/>
            <a:chOff x="7493876" y="2774731"/>
            <a:chExt cx="1490420" cy="890885"/>
          </a:xfrm>
        </p:grpSpPr>
        <p:sp>
          <p:nvSpPr>
            <p:cNvPr id="3127" name="Google Shape;3127;p30"/>
            <p:cNvSpPr/>
            <p:nvPr/>
          </p:nvSpPr>
          <p:spPr>
            <a:xfrm>
              <a:off x="7493876" y="3084399"/>
              <a:ext cx="1490420" cy="581217"/>
            </a:xfrm>
            <a:custGeom>
              <a:avLst/>
              <a:gdLst/>
              <a:ahLst/>
              <a:cxnLst/>
              <a:rect l="l" t="t" r="r" b="b"/>
              <a:pathLst>
                <a:path w="8166683" h="3099826" extrusionOk="0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lt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     </a:t>
              </a:r>
              <a:endParaRPr sz="1100"/>
            </a:p>
          </p:txBody>
        </p:sp>
        <p:sp>
          <p:nvSpPr>
            <p:cNvPr id="3128" name="Google Shape;3128;p30"/>
            <p:cNvSpPr/>
            <p:nvPr/>
          </p:nvSpPr>
          <p:spPr>
            <a:xfrm>
              <a:off x="7494729" y="2774731"/>
              <a:ext cx="1480200" cy="579000"/>
            </a:xfrm>
            <a:prstGeom prst="ellipse">
              <a:avLst/>
            </a:prstGeom>
            <a:solidFill>
              <a:srgbClr val="B8C2C9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          </a:t>
              </a:r>
              <a:endParaRPr sz="1100"/>
            </a:p>
          </p:txBody>
        </p:sp>
        <p:grpSp>
          <p:nvGrpSpPr>
            <p:cNvPr id="3129" name="Google Shape;3129;p30"/>
            <p:cNvGrpSpPr/>
            <p:nvPr/>
          </p:nvGrpSpPr>
          <p:grpSpPr>
            <a:xfrm>
              <a:off x="7713435" y="2848414"/>
              <a:ext cx="1043670" cy="423496"/>
              <a:chOff x="7786941" y="2884917"/>
              <a:chExt cx="899018" cy="352209"/>
            </a:xfrm>
          </p:grpSpPr>
          <p:sp>
            <p:nvSpPr>
              <p:cNvPr id="3130" name="Google Shape;3130;p30"/>
              <p:cNvSpPr/>
              <p:nvPr/>
            </p:nvSpPr>
            <p:spPr>
              <a:xfrm>
                <a:off x="7811770" y="2884917"/>
                <a:ext cx="852825" cy="196850"/>
              </a:xfrm>
              <a:custGeom>
                <a:avLst/>
                <a:gdLst/>
                <a:ahLst/>
                <a:cxnLst/>
                <a:rect l="l" t="t" r="r" b="b"/>
                <a:pathLst>
                  <a:path w="4673016" h="1049866" extrusionOk="0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1" name="Google Shape;3131;p30"/>
              <p:cNvSpPr/>
              <p:nvPr/>
            </p:nvSpPr>
            <p:spPr>
              <a:xfrm>
                <a:off x="8367548" y="3054383"/>
                <a:ext cx="318411" cy="169479"/>
              </a:xfrm>
              <a:custGeom>
                <a:avLst/>
                <a:gdLst/>
                <a:ahLst/>
                <a:cxnLst/>
                <a:rect l="l" t="t" r="r" b="b"/>
                <a:pathLst>
                  <a:path w="1744718" h="903890" extrusionOk="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2" name="Google Shape;3132;p30"/>
              <p:cNvSpPr/>
              <p:nvPr/>
            </p:nvSpPr>
            <p:spPr>
              <a:xfrm>
                <a:off x="7786941" y="3054383"/>
                <a:ext cx="312657" cy="167509"/>
              </a:xfrm>
              <a:custGeom>
                <a:avLst/>
                <a:gdLst/>
                <a:ahLst/>
                <a:cxnLst/>
                <a:rect l="l" t="t" r="r" b="b"/>
                <a:pathLst>
                  <a:path w="1713187" h="893380" extrusionOk="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3" name="Google Shape;3133;p30"/>
              <p:cNvSpPr/>
              <p:nvPr/>
            </p:nvSpPr>
            <p:spPr>
              <a:xfrm>
                <a:off x="7895013" y="2971083"/>
                <a:ext cx="679816" cy="266043"/>
              </a:xfrm>
              <a:custGeom>
                <a:avLst/>
                <a:gdLst/>
                <a:ahLst/>
                <a:cxnLst/>
                <a:rect l="l" t="t" r="r" b="b"/>
                <a:pathLst>
                  <a:path w="3725019" h="1418896" extrusionOk="0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rgbClr val="8DA9DB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34" name="Google Shape;3134;p30"/>
          <p:cNvSpPr/>
          <p:nvPr/>
        </p:nvSpPr>
        <p:spPr>
          <a:xfrm>
            <a:off x="3652008" y="3618245"/>
            <a:ext cx="781392" cy="252326"/>
          </a:xfrm>
          <a:custGeom>
            <a:avLst/>
            <a:gdLst/>
            <a:ahLst/>
            <a:cxnLst/>
            <a:rect l="l" t="t" r="r" b="b"/>
            <a:pathLst>
              <a:path w="10844" h="14797" extrusionOk="0">
                <a:moveTo>
                  <a:pt x="0" y="14797"/>
                </a:moveTo>
                <a:cubicBezTo>
                  <a:pt x="2168" y="9517"/>
                  <a:pt x="5654" y="-1331"/>
                  <a:pt x="7042" y="135"/>
                </a:cubicBezTo>
                <a:cubicBezTo>
                  <a:pt x="8563" y="1950"/>
                  <a:pt x="9984" y="6698"/>
                  <a:pt x="10844" y="9978"/>
                </a:cubicBezTo>
              </a:path>
            </a:pathLst>
          </a:custGeom>
          <a:noFill/>
          <a:ln w="57150" cap="flat" cmpd="sng">
            <a:solidFill>
              <a:srgbClr val="FF33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Google Shape;3135;p30"/>
          <p:cNvSpPr txBox="1"/>
          <p:nvPr/>
        </p:nvSpPr>
        <p:spPr>
          <a:xfrm>
            <a:off x="2753566" y="1941098"/>
            <a:ext cx="16365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lang="en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ocal forwarding table</a:t>
            </a:r>
            <a:endParaRPr sz="1100"/>
          </a:p>
        </p:txBody>
      </p:sp>
      <p:cxnSp>
        <p:nvCxnSpPr>
          <p:cNvPr id="3136" name="Google Shape;3136;p30"/>
          <p:cNvCxnSpPr/>
          <p:nvPr/>
        </p:nvCxnSpPr>
        <p:spPr>
          <a:xfrm>
            <a:off x="1792319" y="2068055"/>
            <a:ext cx="9612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37" name="Google Shape;3137;p30"/>
          <p:cNvGrpSpPr/>
          <p:nvPr/>
        </p:nvGrpSpPr>
        <p:grpSpPr>
          <a:xfrm>
            <a:off x="2808597" y="1935240"/>
            <a:ext cx="1513215" cy="254025"/>
            <a:chOff x="6181202" y="4326532"/>
            <a:chExt cx="2017620" cy="338700"/>
          </a:xfrm>
        </p:grpSpPr>
        <p:sp>
          <p:nvSpPr>
            <p:cNvPr id="3138" name="Google Shape;3138;p30"/>
            <p:cNvSpPr/>
            <p:nvPr/>
          </p:nvSpPr>
          <p:spPr>
            <a:xfrm>
              <a:off x="6192122" y="4338108"/>
              <a:ext cx="2006700" cy="2961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9" name="Google Shape;3139;p30"/>
            <p:cNvSpPr txBox="1"/>
            <p:nvPr/>
          </p:nvSpPr>
          <p:spPr>
            <a:xfrm>
              <a:off x="6181202" y="4326532"/>
              <a:ext cx="2005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n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local forwarding table</a:t>
              </a:r>
              <a:endParaRPr sz="1100"/>
            </a:p>
          </p:txBody>
        </p:sp>
      </p:grpSp>
      <p:grpSp>
        <p:nvGrpSpPr>
          <p:cNvPr id="3140" name="Google Shape;3140;p30"/>
          <p:cNvGrpSpPr/>
          <p:nvPr/>
        </p:nvGrpSpPr>
        <p:grpSpPr>
          <a:xfrm>
            <a:off x="2766898" y="1319396"/>
            <a:ext cx="1571625" cy="453600"/>
            <a:chOff x="3839579" y="1912090"/>
            <a:chExt cx="2095500" cy="604800"/>
          </a:xfrm>
        </p:grpSpPr>
        <p:sp>
          <p:nvSpPr>
            <p:cNvPr id="3141" name="Google Shape;3141;p30"/>
            <p:cNvSpPr/>
            <p:nvPr/>
          </p:nvSpPr>
          <p:spPr>
            <a:xfrm>
              <a:off x="3839579" y="1912090"/>
              <a:ext cx="2095500" cy="6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2" name="Google Shape;3142;p30"/>
            <p:cNvSpPr txBox="1"/>
            <p:nvPr/>
          </p:nvSpPr>
          <p:spPr>
            <a:xfrm>
              <a:off x="3964815" y="2018581"/>
              <a:ext cx="1863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rPr lang="en" sz="12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routing algorithm</a:t>
              </a:r>
              <a:endParaRPr sz="900"/>
            </a:p>
          </p:txBody>
        </p:sp>
      </p:grpSp>
      <p:sp>
        <p:nvSpPr>
          <p:cNvPr id="3143" name="Google Shape;3143;p30"/>
          <p:cNvSpPr/>
          <p:nvPr/>
        </p:nvSpPr>
        <p:spPr>
          <a:xfrm rot="5400000">
            <a:off x="3481404" y="1767128"/>
            <a:ext cx="180900" cy="204600"/>
          </a:xfrm>
          <a:prstGeom prst="rightArrow">
            <a:avLst>
              <a:gd name="adj1" fmla="val 51167"/>
              <a:gd name="adj2" fmla="val 39736"/>
            </a:avLst>
          </a:prstGeom>
          <a:solidFill>
            <a:srgbClr val="3333CC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4" name="Google Shape;3144;p30"/>
          <p:cNvGrpSpPr/>
          <p:nvPr/>
        </p:nvGrpSpPr>
        <p:grpSpPr>
          <a:xfrm>
            <a:off x="4259453" y="2732201"/>
            <a:ext cx="1657567" cy="1850413"/>
            <a:chOff x="5679271" y="3642935"/>
            <a:chExt cx="2210089" cy="2467218"/>
          </a:xfrm>
        </p:grpSpPr>
        <p:sp>
          <p:nvSpPr>
            <p:cNvPr id="3145" name="Google Shape;3145;p30"/>
            <p:cNvSpPr/>
            <p:nvPr/>
          </p:nvSpPr>
          <p:spPr>
            <a:xfrm>
              <a:off x="7044350" y="5992553"/>
              <a:ext cx="498600" cy="11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6" name="Google Shape;3146;p30"/>
            <p:cNvSpPr/>
            <p:nvPr/>
          </p:nvSpPr>
          <p:spPr>
            <a:xfrm>
              <a:off x="6344311" y="5792457"/>
              <a:ext cx="498600" cy="11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7" name="Google Shape;3147;p30"/>
            <p:cNvSpPr/>
            <p:nvPr/>
          </p:nvSpPr>
          <p:spPr>
            <a:xfrm>
              <a:off x="5679271" y="5968768"/>
              <a:ext cx="498600" cy="11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8" name="Google Shape;3148;p30"/>
            <p:cNvSpPr/>
            <p:nvPr/>
          </p:nvSpPr>
          <p:spPr>
            <a:xfrm>
              <a:off x="7390760" y="3969843"/>
              <a:ext cx="498600" cy="11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30"/>
            <p:cNvSpPr/>
            <p:nvPr/>
          </p:nvSpPr>
          <p:spPr>
            <a:xfrm>
              <a:off x="6395551" y="3642935"/>
              <a:ext cx="498600" cy="117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0" name="Google Shape;3150;p30"/>
          <p:cNvSpPr/>
          <p:nvPr/>
        </p:nvSpPr>
        <p:spPr>
          <a:xfrm>
            <a:off x="4311139" y="3581401"/>
            <a:ext cx="1817610" cy="299380"/>
          </a:xfrm>
          <a:custGeom>
            <a:avLst/>
            <a:gdLst/>
            <a:ahLst/>
            <a:cxnLst/>
            <a:rect l="l" t="t" r="r" b="b"/>
            <a:pathLst>
              <a:path w="2423480" h="399173" extrusionOk="0">
                <a:moveTo>
                  <a:pt x="0" y="142112"/>
                </a:moveTo>
                <a:cubicBezTo>
                  <a:pt x="175313" y="277993"/>
                  <a:pt x="350627" y="413874"/>
                  <a:pt x="613863" y="397888"/>
                </a:cubicBezTo>
                <a:cubicBezTo>
                  <a:pt x="877099" y="381902"/>
                  <a:pt x="1277816" y="112272"/>
                  <a:pt x="1579419" y="46196"/>
                </a:cubicBezTo>
                <a:cubicBezTo>
                  <a:pt x="1881022" y="-19880"/>
                  <a:pt x="2065394" y="5697"/>
                  <a:pt x="2423480" y="1434"/>
                </a:cubicBezTo>
              </a:path>
            </a:pathLst>
          </a:custGeom>
          <a:noFill/>
          <a:ln w="444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1" name="Google Shape;3151;p30"/>
          <p:cNvCxnSpPr/>
          <p:nvPr/>
        </p:nvCxnSpPr>
        <p:spPr>
          <a:xfrm rot="10800000">
            <a:off x="4200803" y="1547109"/>
            <a:ext cx="2139300" cy="0"/>
          </a:xfrm>
          <a:prstGeom prst="straightConnector1">
            <a:avLst/>
          </a:prstGeom>
          <a:noFill/>
          <a:ln w="19050" cap="flat" cmpd="sng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152" name="Google Shape;3152;p30"/>
          <p:cNvGrpSpPr/>
          <p:nvPr/>
        </p:nvGrpSpPr>
        <p:grpSpPr>
          <a:xfrm>
            <a:off x="4634165" y="1545220"/>
            <a:ext cx="1702974" cy="2992021"/>
            <a:chOff x="6178887" y="2060294"/>
            <a:chExt cx="2270633" cy="3989362"/>
          </a:xfrm>
        </p:grpSpPr>
        <p:sp>
          <p:nvSpPr>
            <p:cNvPr id="3153" name="Google Shape;3153;p30"/>
            <p:cNvSpPr/>
            <p:nvPr/>
          </p:nvSpPr>
          <p:spPr>
            <a:xfrm>
              <a:off x="6852213" y="2060294"/>
              <a:ext cx="1597306" cy="3796496"/>
            </a:xfrm>
            <a:custGeom>
              <a:avLst/>
              <a:gdLst/>
              <a:ahLst/>
              <a:cxnLst/>
              <a:rect l="l" t="t" r="r" b="b"/>
              <a:pathLst>
                <a:path w="1597306" h="3796496" extrusionOk="0">
                  <a:moveTo>
                    <a:pt x="1597306" y="0"/>
                  </a:moveTo>
                  <a:lnTo>
                    <a:pt x="925974" y="3784921"/>
                  </a:lnTo>
                  <a:lnTo>
                    <a:pt x="0" y="3796496"/>
                  </a:lnTo>
                  <a:lnTo>
                    <a:pt x="0" y="3796496"/>
                  </a:lnTo>
                </a:path>
              </a:pathLst>
            </a:custGeom>
            <a:noFill/>
            <a:ln w="190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154" name="Google Shape;3154;p30"/>
            <p:cNvCxnSpPr>
              <a:stCxn id="3153" idx="1"/>
              <a:endCxn id="3051" idx="6"/>
            </p:cNvCxnSpPr>
            <p:nvPr/>
          </p:nvCxnSpPr>
          <p:spPr>
            <a:xfrm flipH="1">
              <a:off x="7535503" y="5845356"/>
              <a:ext cx="242400" cy="204300"/>
            </a:xfrm>
            <a:prstGeom prst="straightConnector1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5" name="Google Shape;3155;p30"/>
            <p:cNvCxnSpPr>
              <a:stCxn id="3153" idx="1"/>
            </p:cNvCxnSpPr>
            <p:nvPr/>
          </p:nvCxnSpPr>
          <p:spPr>
            <a:xfrm flipH="1">
              <a:off x="6178887" y="5845215"/>
              <a:ext cx="1599300" cy="182400"/>
            </a:xfrm>
            <a:prstGeom prst="straightConnector1">
              <a:avLst/>
            </a:prstGeom>
            <a:noFill/>
            <a:ln w="19050" cap="flat" cmpd="sng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56" name="Google Shape;3156;p30"/>
          <p:cNvGrpSpPr/>
          <p:nvPr/>
        </p:nvGrpSpPr>
        <p:grpSpPr>
          <a:xfrm>
            <a:off x="4274231" y="2864766"/>
            <a:ext cx="1637550" cy="1796139"/>
            <a:chOff x="5698975" y="3819688"/>
            <a:chExt cx="2183400" cy="2394852"/>
          </a:xfrm>
        </p:grpSpPr>
        <p:sp>
          <p:nvSpPr>
            <p:cNvPr id="3157" name="Google Shape;3157;p30"/>
            <p:cNvSpPr/>
            <p:nvPr/>
          </p:nvSpPr>
          <p:spPr>
            <a:xfrm>
              <a:off x="7050700" y="6168940"/>
              <a:ext cx="4764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30"/>
            <p:cNvSpPr/>
            <p:nvPr/>
          </p:nvSpPr>
          <p:spPr>
            <a:xfrm>
              <a:off x="6359921" y="5968768"/>
              <a:ext cx="4764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9" name="Google Shape;3159;p30"/>
            <p:cNvSpPr/>
            <p:nvPr/>
          </p:nvSpPr>
          <p:spPr>
            <a:xfrm>
              <a:off x="5698975" y="6141541"/>
              <a:ext cx="4764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0" name="Google Shape;3160;p30"/>
            <p:cNvSpPr/>
            <p:nvPr/>
          </p:nvSpPr>
          <p:spPr>
            <a:xfrm>
              <a:off x="7405975" y="4146032"/>
              <a:ext cx="4764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1" name="Google Shape;3161;p30"/>
            <p:cNvSpPr/>
            <p:nvPr/>
          </p:nvSpPr>
          <p:spPr>
            <a:xfrm>
              <a:off x="6407517" y="3819688"/>
              <a:ext cx="476400" cy="456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3636</Words>
  <Application>Microsoft Office PowerPoint</Application>
  <PresentationFormat>On-screen Show (16:9)</PresentationFormat>
  <Paragraphs>972</Paragraphs>
  <Slides>55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Proxima Nova</vt:lpstr>
      <vt:lpstr>Gill Sans</vt:lpstr>
      <vt:lpstr>Gill Sans MT</vt:lpstr>
      <vt:lpstr>Roboto</vt:lpstr>
      <vt:lpstr>Tahoma</vt:lpstr>
      <vt:lpstr>AmazonEmberBold</vt:lpstr>
      <vt:lpstr>Times New Roman</vt:lpstr>
      <vt:lpstr>Calibri</vt:lpstr>
      <vt:lpstr>Arial</vt:lpstr>
      <vt:lpstr>AmazonEmber</vt:lpstr>
      <vt:lpstr>metropolislight</vt:lpstr>
      <vt:lpstr>Arial Narrow</vt:lpstr>
      <vt:lpstr>Noto Sans Symbols</vt:lpstr>
      <vt:lpstr>Simple Light</vt:lpstr>
      <vt:lpstr>Office Theme</vt:lpstr>
      <vt:lpstr>CIS 490H/590J Edge Computing Network Basics</vt:lpstr>
      <vt:lpstr>Outline</vt:lpstr>
      <vt:lpstr>The Internet: a “nuts and bolts” view</vt:lpstr>
      <vt:lpstr>“Fun” Internet-connected devices</vt:lpstr>
      <vt:lpstr>A closer look at Internet structure</vt:lpstr>
      <vt:lpstr>A closer look at Internet structure</vt:lpstr>
      <vt:lpstr>A closer look at Internet structure</vt:lpstr>
      <vt:lpstr>The network core</vt:lpstr>
      <vt:lpstr>Two key network-core functions</vt:lpstr>
      <vt:lpstr>Internet structure: a “network of networks”</vt:lpstr>
      <vt:lpstr>Outline</vt:lpstr>
      <vt:lpstr>How do packet loss and delay occur?</vt:lpstr>
      <vt:lpstr>Packet delay: four sources</vt:lpstr>
      <vt:lpstr>Packet delay: four sources</vt:lpstr>
      <vt:lpstr>How to reduce Latency? </vt:lpstr>
      <vt:lpstr>Real Internet delays and routes</vt:lpstr>
      <vt:lpstr>Throughput</vt:lpstr>
      <vt:lpstr>Throughput</vt:lpstr>
      <vt:lpstr>Where is the bottleneck link?</vt:lpstr>
      <vt:lpstr>Outline</vt:lpstr>
      <vt:lpstr>Some network apps</vt:lpstr>
      <vt:lpstr>Client-server paradigm</vt:lpstr>
      <vt:lpstr>Peer-peer architecture</vt:lpstr>
      <vt:lpstr>Client-server vs. P2P: example</vt:lpstr>
      <vt:lpstr>Outline</vt:lpstr>
      <vt:lpstr>Processes communicating</vt:lpstr>
      <vt:lpstr>Sockets</vt:lpstr>
      <vt:lpstr>Addressing processes</vt:lpstr>
      <vt:lpstr>Internet transport protocols services</vt:lpstr>
      <vt:lpstr>Outline</vt:lpstr>
      <vt:lpstr>Video Streaming and CDNs: context</vt:lpstr>
      <vt:lpstr>Content distribution networks (CDNs)</vt:lpstr>
      <vt:lpstr>Content distribution networks (CDNs)</vt:lpstr>
      <vt:lpstr>CDN use case</vt:lpstr>
      <vt:lpstr>Amazon CDN: Cloudfront</vt:lpstr>
      <vt:lpstr>Outline</vt:lpstr>
      <vt:lpstr>Wireless and Mobile Networks: context</vt:lpstr>
      <vt:lpstr>Wireless and Mobile Networks: context</vt:lpstr>
      <vt:lpstr>Outline</vt:lpstr>
      <vt:lpstr>Elements of a wireless network</vt:lpstr>
      <vt:lpstr>Elements of a wireless network</vt:lpstr>
      <vt:lpstr>Elements of a wireless network</vt:lpstr>
      <vt:lpstr>Elements of a wireless network</vt:lpstr>
      <vt:lpstr>Characteristics of selected wireless links</vt:lpstr>
      <vt:lpstr>Elements of a wireless network</vt:lpstr>
      <vt:lpstr>Elements of a wireless network</vt:lpstr>
      <vt:lpstr>Wireless network taxonomy</vt:lpstr>
      <vt:lpstr>4G/5G Network</vt:lpstr>
      <vt:lpstr>Why we need 5G?</vt:lpstr>
      <vt:lpstr>Outline</vt:lpstr>
      <vt:lpstr>Software Defined Network </vt:lpstr>
      <vt:lpstr>Per-router control plane</vt:lpstr>
      <vt:lpstr>Software defined networking (SDN)</vt:lpstr>
      <vt:lpstr>Network Function Virtualization</vt:lpstr>
      <vt:lpstr>ETSI: 5G network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490H/590J Edge Computing Network Basics</dc:title>
  <cp:lastModifiedBy>峥 宋</cp:lastModifiedBy>
  <cp:revision>22</cp:revision>
  <dcterms:modified xsi:type="dcterms:W3CDTF">2023-01-12T17:17:01Z</dcterms:modified>
</cp:coreProperties>
</file>